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1" r:id="rId1"/>
  </p:sldMasterIdLst>
  <p:notesMasterIdLst>
    <p:notesMasterId r:id="rId27"/>
  </p:notesMasterIdLst>
  <p:sldIdLst>
    <p:sldId id="256" r:id="rId2"/>
    <p:sldId id="257" r:id="rId3"/>
    <p:sldId id="259" r:id="rId4"/>
    <p:sldId id="262" r:id="rId5"/>
    <p:sldId id="264" r:id="rId6"/>
    <p:sldId id="265" r:id="rId7"/>
    <p:sldId id="266" r:id="rId8"/>
    <p:sldId id="258" r:id="rId9"/>
    <p:sldId id="267" r:id="rId10"/>
    <p:sldId id="268" r:id="rId11"/>
    <p:sldId id="269" r:id="rId12"/>
    <p:sldId id="270" r:id="rId13"/>
    <p:sldId id="271" r:id="rId14"/>
    <p:sldId id="273" r:id="rId15"/>
    <p:sldId id="277" r:id="rId16"/>
    <p:sldId id="272" r:id="rId17"/>
    <p:sldId id="260" r:id="rId18"/>
    <p:sldId id="274" r:id="rId19"/>
    <p:sldId id="275" r:id="rId20"/>
    <p:sldId id="281" r:id="rId21"/>
    <p:sldId id="276" r:id="rId22"/>
    <p:sldId id="278" r:id="rId23"/>
    <p:sldId id="279" r:id="rId24"/>
    <p:sldId id="280" r:id="rId25"/>
    <p:sldId id="261" r:id="rId26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9" autoAdjust="0"/>
    <p:restoredTop sz="85135" autoAdjust="0"/>
  </p:normalViewPr>
  <p:slideViewPr>
    <p:cSldViewPr snapToGrid="0" snapToObjects="1">
      <p:cViewPr varScale="1">
        <p:scale>
          <a:sx n="112" d="100"/>
          <a:sy n="112" d="100"/>
        </p:scale>
        <p:origin x="-235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9FFD7B-AA54-8E42-939C-79587B623BE8}" type="doc">
      <dgm:prSet loTypeId="urn:microsoft.com/office/officeart/2005/8/layout/hierarchy1" loCatId="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kumimoji="1" lang="ja-JP" altLang="en-US"/>
        </a:p>
      </dgm:t>
    </dgm:pt>
    <dgm:pt modelId="{C94F45E4-1C49-0B43-8E4B-3441C1A5AED3}">
      <dgm:prSet phldrT="[Text]"/>
      <dgm:spPr/>
      <dgm:t>
        <a:bodyPr/>
        <a:lstStyle/>
        <a:p>
          <a:r>
            <a:rPr kumimoji="1" lang="en-US" altLang="ja-JP" dirty="0" smtClean="0"/>
            <a:t>Virtual Cluster</a:t>
          </a:r>
          <a:endParaRPr kumimoji="1" lang="ja-JP" altLang="en-US" dirty="0"/>
        </a:p>
      </dgm:t>
    </dgm:pt>
    <dgm:pt modelId="{80B766E5-D730-3A4A-818A-FF6E8BFF1472}" type="parTrans" cxnId="{8E73A6E8-B427-BD4A-8A7D-387EA6FD1A53}">
      <dgm:prSet/>
      <dgm:spPr/>
      <dgm:t>
        <a:bodyPr/>
        <a:lstStyle/>
        <a:p>
          <a:endParaRPr kumimoji="1" lang="ja-JP" altLang="en-US"/>
        </a:p>
      </dgm:t>
    </dgm:pt>
    <dgm:pt modelId="{FBF04BD0-F407-E744-B0F8-B0EA032EE8FB}" type="sibTrans" cxnId="{8E73A6E8-B427-BD4A-8A7D-387EA6FD1A53}">
      <dgm:prSet/>
      <dgm:spPr/>
      <dgm:t>
        <a:bodyPr/>
        <a:lstStyle/>
        <a:p>
          <a:endParaRPr kumimoji="1" lang="ja-JP" altLang="en-US"/>
        </a:p>
      </dgm:t>
    </dgm:pt>
    <dgm:pt modelId="{A99AC11F-7891-7E43-81C2-ED4FB030381B}">
      <dgm:prSet phldrT="[Text]"/>
      <dgm:spPr/>
      <dgm:t>
        <a:bodyPr/>
        <a:lstStyle/>
        <a:p>
          <a:r>
            <a:rPr kumimoji="1" lang="en-US" altLang="ja-JP" dirty="0" smtClean="0"/>
            <a:t>VM Type</a:t>
          </a:r>
          <a:endParaRPr kumimoji="1" lang="ja-JP" altLang="en-US" dirty="0"/>
        </a:p>
      </dgm:t>
    </dgm:pt>
    <dgm:pt modelId="{A3A4417A-55A1-7A49-B88B-15590D945A8A}" type="parTrans" cxnId="{BE799735-4AA2-A843-B051-1225D2A92578}">
      <dgm:prSet/>
      <dgm:spPr/>
      <dgm:t>
        <a:bodyPr/>
        <a:lstStyle/>
        <a:p>
          <a:endParaRPr kumimoji="1" lang="ja-JP" altLang="en-US"/>
        </a:p>
      </dgm:t>
    </dgm:pt>
    <dgm:pt modelId="{5F34385B-A23B-2B4D-9C63-616451E41AE5}" type="sibTrans" cxnId="{BE799735-4AA2-A843-B051-1225D2A92578}">
      <dgm:prSet/>
      <dgm:spPr/>
      <dgm:t>
        <a:bodyPr/>
        <a:lstStyle/>
        <a:p>
          <a:endParaRPr kumimoji="1" lang="ja-JP" altLang="en-US"/>
        </a:p>
      </dgm:t>
    </dgm:pt>
    <dgm:pt modelId="{AD5777E7-EAC8-A646-8636-CFB004EFE498}">
      <dgm:prSet phldrT="[Text]"/>
      <dgm:spPr/>
      <dgm:t>
        <a:bodyPr/>
        <a:lstStyle/>
        <a:p>
          <a:r>
            <a:rPr kumimoji="1" lang="en-US" altLang="ja-JP" dirty="0" smtClean="0"/>
            <a:t>Virtual Machine</a:t>
          </a:r>
          <a:endParaRPr kumimoji="1" lang="ja-JP" altLang="en-US" dirty="0"/>
        </a:p>
      </dgm:t>
    </dgm:pt>
    <dgm:pt modelId="{26A04309-BE1E-184E-8BD3-5D8DE3E673D0}" type="parTrans" cxnId="{1C633987-2A64-B04B-BC5D-640EC09559A0}">
      <dgm:prSet/>
      <dgm:spPr/>
      <dgm:t>
        <a:bodyPr/>
        <a:lstStyle/>
        <a:p>
          <a:endParaRPr kumimoji="1" lang="ja-JP" altLang="en-US"/>
        </a:p>
      </dgm:t>
    </dgm:pt>
    <dgm:pt modelId="{EB26B5F0-0F58-424A-B073-60220CB5EEDF}" type="sibTrans" cxnId="{1C633987-2A64-B04B-BC5D-640EC09559A0}">
      <dgm:prSet/>
      <dgm:spPr/>
      <dgm:t>
        <a:bodyPr/>
        <a:lstStyle/>
        <a:p>
          <a:endParaRPr kumimoji="1" lang="ja-JP" altLang="en-US"/>
        </a:p>
      </dgm:t>
    </dgm:pt>
    <dgm:pt modelId="{60D46F2D-9A8E-FD46-B334-313DF97B332B}">
      <dgm:prSet phldrT="[Text]"/>
      <dgm:spPr/>
      <dgm:t>
        <a:bodyPr/>
        <a:lstStyle/>
        <a:p>
          <a:r>
            <a:rPr kumimoji="1" lang="en-US" altLang="ja-JP" dirty="0" smtClean="0"/>
            <a:t>VM Type</a:t>
          </a:r>
          <a:endParaRPr kumimoji="1" lang="ja-JP" altLang="en-US" dirty="0"/>
        </a:p>
      </dgm:t>
    </dgm:pt>
    <dgm:pt modelId="{4E80C89E-67B2-7640-B7CF-B9E351317A82}" type="parTrans" cxnId="{A533948D-8F99-1148-9F0E-7EE1E4E21BDF}">
      <dgm:prSet/>
      <dgm:spPr/>
      <dgm:t>
        <a:bodyPr/>
        <a:lstStyle/>
        <a:p>
          <a:endParaRPr kumimoji="1" lang="ja-JP" altLang="en-US"/>
        </a:p>
      </dgm:t>
    </dgm:pt>
    <dgm:pt modelId="{B6BEFC61-EB9C-354C-9AB4-3E4AFD1FBE65}" type="sibTrans" cxnId="{A533948D-8F99-1148-9F0E-7EE1E4E21BDF}">
      <dgm:prSet/>
      <dgm:spPr/>
      <dgm:t>
        <a:bodyPr/>
        <a:lstStyle/>
        <a:p>
          <a:endParaRPr kumimoji="1" lang="ja-JP" altLang="en-US"/>
        </a:p>
      </dgm:t>
    </dgm:pt>
    <dgm:pt modelId="{C2FA77EF-DC38-5A49-81A9-F9B2714D7495}">
      <dgm:prSet phldrT="[Text]"/>
      <dgm:spPr/>
      <dgm:t>
        <a:bodyPr/>
        <a:lstStyle/>
        <a:p>
          <a:r>
            <a:rPr kumimoji="1" lang="en-US" altLang="ja-JP" dirty="0" smtClean="0"/>
            <a:t>Virtual Machine</a:t>
          </a:r>
          <a:endParaRPr kumimoji="1" lang="ja-JP" altLang="en-US" dirty="0"/>
        </a:p>
      </dgm:t>
    </dgm:pt>
    <dgm:pt modelId="{A469DFD2-C65C-BB4C-A365-14AECBF5F04B}" type="parTrans" cxnId="{48E2142A-2EB2-2246-A410-DB8A5157A85C}">
      <dgm:prSet/>
      <dgm:spPr/>
      <dgm:t>
        <a:bodyPr/>
        <a:lstStyle/>
        <a:p>
          <a:endParaRPr kumimoji="1" lang="ja-JP" altLang="en-US"/>
        </a:p>
      </dgm:t>
    </dgm:pt>
    <dgm:pt modelId="{C1A2919A-6045-D749-9EAF-8F08672EB8B0}" type="sibTrans" cxnId="{48E2142A-2EB2-2246-A410-DB8A5157A85C}">
      <dgm:prSet/>
      <dgm:spPr/>
      <dgm:t>
        <a:bodyPr/>
        <a:lstStyle/>
        <a:p>
          <a:endParaRPr kumimoji="1" lang="ja-JP" altLang="en-US"/>
        </a:p>
      </dgm:t>
    </dgm:pt>
    <dgm:pt modelId="{0F55AB22-9F9B-D84D-A790-3BDA254A7A05}">
      <dgm:prSet phldrT="[Text]"/>
      <dgm:spPr/>
      <dgm:t>
        <a:bodyPr/>
        <a:lstStyle/>
        <a:p>
          <a:r>
            <a:rPr kumimoji="1" lang="en-US" altLang="ja-JP" dirty="0" smtClean="0"/>
            <a:t>Virtual Machine</a:t>
          </a:r>
          <a:endParaRPr kumimoji="1" lang="ja-JP" altLang="en-US" dirty="0"/>
        </a:p>
      </dgm:t>
    </dgm:pt>
    <dgm:pt modelId="{256201F3-1EE2-224D-B541-D549B223B22A}" type="parTrans" cxnId="{606BED73-8DDE-9E48-ADC0-FA74917C9660}">
      <dgm:prSet/>
      <dgm:spPr/>
      <dgm:t>
        <a:bodyPr/>
        <a:lstStyle/>
        <a:p>
          <a:endParaRPr kumimoji="1" lang="ja-JP" altLang="en-US"/>
        </a:p>
      </dgm:t>
    </dgm:pt>
    <dgm:pt modelId="{EFE0B6E0-E876-0C41-BE7F-A08CFD704BE9}" type="sibTrans" cxnId="{606BED73-8DDE-9E48-ADC0-FA74917C9660}">
      <dgm:prSet/>
      <dgm:spPr/>
      <dgm:t>
        <a:bodyPr/>
        <a:lstStyle/>
        <a:p>
          <a:endParaRPr kumimoji="1" lang="ja-JP" altLang="en-US"/>
        </a:p>
      </dgm:t>
    </dgm:pt>
    <dgm:pt modelId="{E15992A0-1A9C-2744-9F60-D52B5F2C1D1A}">
      <dgm:prSet phldrT="[Text]"/>
      <dgm:spPr/>
      <dgm:t>
        <a:bodyPr/>
        <a:lstStyle/>
        <a:p>
          <a:r>
            <a:rPr kumimoji="1" lang="en-US" altLang="ja-JP" dirty="0" smtClean="0"/>
            <a:t>VM Type</a:t>
          </a:r>
          <a:endParaRPr kumimoji="1" lang="ja-JP" altLang="en-US" dirty="0"/>
        </a:p>
      </dgm:t>
    </dgm:pt>
    <dgm:pt modelId="{9C61E6FB-8A93-6F42-AA6D-20B06918E158}" type="parTrans" cxnId="{0E8C9727-2CDE-8840-B9E9-C8F346B9E6D9}">
      <dgm:prSet/>
      <dgm:spPr/>
      <dgm:t>
        <a:bodyPr/>
        <a:lstStyle/>
        <a:p>
          <a:endParaRPr kumimoji="1" lang="ja-JP" altLang="en-US"/>
        </a:p>
      </dgm:t>
    </dgm:pt>
    <dgm:pt modelId="{3DF5C8F9-1068-7A4A-A997-1373DDDAE7ED}" type="sibTrans" cxnId="{0E8C9727-2CDE-8840-B9E9-C8F346B9E6D9}">
      <dgm:prSet/>
      <dgm:spPr/>
      <dgm:t>
        <a:bodyPr/>
        <a:lstStyle/>
        <a:p>
          <a:endParaRPr kumimoji="1" lang="ja-JP" altLang="en-US"/>
        </a:p>
      </dgm:t>
    </dgm:pt>
    <dgm:pt modelId="{07AC9C52-EC79-9A4B-A737-96EE5C91DF20}">
      <dgm:prSet phldrT="[Text]"/>
      <dgm:spPr/>
      <dgm:t>
        <a:bodyPr/>
        <a:lstStyle/>
        <a:p>
          <a:r>
            <a:rPr kumimoji="1" lang="en-US" altLang="ja-JP" dirty="0" smtClean="0"/>
            <a:t>Virtual Machine</a:t>
          </a:r>
          <a:endParaRPr kumimoji="1" lang="ja-JP" altLang="en-US" dirty="0"/>
        </a:p>
      </dgm:t>
    </dgm:pt>
    <dgm:pt modelId="{189C5044-BFB8-B44F-B823-38E6679CF9AB}" type="parTrans" cxnId="{2214F6BC-541D-8443-830B-3019CE2CF95F}">
      <dgm:prSet/>
      <dgm:spPr/>
      <dgm:t>
        <a:bodyPr/>
        <a:lstStyle/>
        <a:p>
          <a:endParaRPr kumimoji="1" lang="ja-JP" altLang="en-US"/>
        </a:p>
      </dgm:t>
    </dgm:pt>
    <dgm:pt modelId="{9F05E07E-E73D-6E43-B99B-5B8924692ACB}" type="sibTrans" cxnId="{2214F6BC-541D-8443-830B-3019CE2CF95F}">
      <dgm:prSet/>
      <dgm:spPr/>
      <dgm:t>
        <a:bodyPr/>
        <a:lstStyle/>
        <a:p>
          <a:endParaRPr kumimoji="1" lang="ja-JP" altLang="en-US"/>
        </a:p>
      </dgm:t>
    </dgm:pt>
    <dgm:pt modelId="{69CCEDC2-9BA6-F447-BC20-5F51FD919DEA}">
      <dgm:prSet phldrT="[Text]"/>
      <dgm:spPr/>
      <dgm:t>
        <a:bodyPr/>
        <a:lstStyle/>
        <a:p>
          <a:r>
            <a:rPr kumimoji="1" lang="en-US" altLang="ja-JP" dirty="0" smtClean="0"/>
            <a:t>Virtual Machine</a:t>
          </a:r>
          <a:endParaRPr kumimoji="1" lang="ja-JP" altLang="en-US" dirty="0"/>
        </a:p>
      </dgm:t>
    </dgm:pt>
    <dgm:pt modelId="{976D16E9-586B-1346-87A3-860D7E0B9C55}" type="parTrans" cxnId="{21A07FFE-AD5A-D04C-A736-A36A7EE8877F}">
      <dgm:prSet/>
      <dgm:spPr/>
      <dgm:t>
        <a:bodyPr/>
        <a:lstStyle/>
        <a:p>
          <a:endParaRPr kumimoji="1" lang="ja-JP" altLang="en-US"/>
        </a:p>
      </dgm:t>
    </dgm:pt>
    <dgm:pt modelId="{820A85EE-FDED-FB40-BBAD-3856A66D3467}" type="sibTrans" cxnId="{21A07FFE-AD5A-D04C-A736-A36A7EE8877F}">
      <dgm:prSet/>
      <dgm:spPr/>
      <dgm:t>
        <a:bodyPr/>
        <a:lstStyle/>
        <a:p>
          <a:endParaRPr kumimoji="1" lang="ja-JP" altLang="en-US"/>
        </a:p>
      </dgm:t>
    </dgm:pt>
    <dgm:pt modelId="{C0231E12-7EF3-5A4B-A2CA-2F33B4C39470}" type="pres">
      <dgm:prSet presAssocID="{699FFD7B-AA54-8E42-939C-79587B623BE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kumimoji="1" lang="ja-JP" altLang="en-US"/>
        </a:p>
      </dgm:t>
    </dgm:pt>
    <dgm:pt modelId="{4C3B2B1B-A3D8-6644-B319-3D75E354B412}" type="pres">
      <dgm:prSet presAssocID="{C94F45E4-1C49-0B43-8E4B-3441C1A5AED3}" presName="hierRoot1" presStyleCnt="0"/>
      <dgm:spPr/>
    </dgm:pt>
    <dgm:pt modelId="{E6EDD170-BECF-BB46-BBA1-F8EF3B490153}" type="pres">
      <dgm:prSet presAssocID="{C94F45E4-1C49-0B43-8E4B-3441C1A5AED3}" presName="composite" presStyleCnt="0"/>
      <dgm:spPr/>
    </dgm:pt>
    <dgm:pt modelId="{330B5ADE-F9AE-AA45-8EEC-FE14F0D42364}" type="pres">
      <dgm:prSet presAssocID="{C94F45E4-1C49-0B43-8E4B-3441C1A5AED3}" presName="background" presStyleLbl="node0" presStyleIdx="0" presStyleCnt="1"/>
      <dgm:spPr/>
    </dgm:pt>
    <dgm:pt modelId="{1E8BE43B-2561-F047-A407-0DF31C73C0F9}" type="pres">
      <dgm:prSet presAssocID="{C94F45E4-1C49-0B43-8E4B-3441C1A5AED3}" presName="text" presStyleLbl="fgAcc0" presStyleIdx="0" presStyleCnt="1" custScaleX="169444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B83A0B75-7E07-D646-BC1A-2DE006BD4518}" type="pres">
      <dgm:prSet presAssocID="{C94F45E4-1C49-0B43-8E4B-3441C1A5AED3}" presName="hierChild2" presStyleCnt="0"/>
      <dgm:spPr/>
    </dgm:pt>
    <dgm:pt modelId="{8C912A5B-0995-9A4C-9E4A-D92C0F0A3E98}" type="pres">
      <dgm:prSet presAssocID="{A3A4417A-55A1-7A49-B88B-15590D945A8A}" presName="Name10" presStyleLbl="parChTrans1D2" presStyleIdx="0" presStyleCnt="3"/>
      <dgm:spPr/>
      <dgm:t>
        <a:bodyPr/>
        <a:lstStyle/>
        <a:p>
          <a:endParaRPr kumimoji="1" lang="ja-JP" altLang="en-US"/>
        </a:p>
      </dgm:t>
    </dgm:pt>
    <dgm:pt modelId="{CA530495-E611-5F45-B8CB-1DBB9C2BB1F3}" type="pres">
      <dgm:prSet presAssocID="{A99AC11F-7891-7E43-81C2-ED4FB030381B}" presName="hierRoot2" presStyleCnt="0"/>
      <dgm:spPr/>
    </dgm:pt>
    <dgm:pt modelId="{7E33EFDD-3BBD-DD4D-863A-D27375E909C1}" type="pres">
      <dgm:prSet presAssocID="{A99AC11F-7891-7E43-81C2-ED4FB030381B}" presName="composite2" presStyleCnt="0"/>
      <dgm:spPr/>
    </dgm:pt>
    <dgm:pt modelId="{9BE8A9C5-7189-1641-B589-3DFAE987D24D}" type="pres">
      <dgm:prSet presAssocID="{A99AC11F-7891-7E43-81C2-ED4FB030381B}" presName="background2" presStyleLbl="node2" presStyleIdx="0" presStyleCnt="3"/>
      <dgm:spPr/>
    </dgm:pt>
    <dgm:pt modelId="{6BB1CEA8-9DB9-664A-B6D6-8299A3D342A3}" type="pres">
      <dgm:prSet presAssocID="{A99AC11F-7891-7E43-81C2-ED4FB030381B}" presName="text2" presStyleLbl="fgAcc2" presStyleIdx="0" presStyleCnt="3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958F6157-54FB-274A-8F82-3DAA1D2E792D}" type="pres">
      <dgm:prSet presAssocID="{A99AC11F-7891-7E43-81C2-ED4FB030381B}" presName="hierChild3" presStyleCnt="0"/>
      <dgm:spPr/>
    </dgm:pt>
    <dgm:pt modelId="{F80A1D6C-EE0F-934E-8975-1B054548B53E}" type="pres">
      <dgm:prSet presAssocID="{26A04309-BE1E-184E-8BD3-5D8DE3E673D0}" presName="Name17" presStyleLbl="parChTrans1D3" presStyleIdx="0" presStyleCnt="5"/>
      <dgm:spPr/>
      <dgm:t>
        <a:bodyPr/>
        <a:lstStyle/>
        <a:p>
          <a:endParaRPr kumimoji="1" lang="ja-JP" altLang="en-US"/>
        </a:p>
      </dgm:t>
    </dgm:pt>
    <dgm:pt modelId="{876EDFAB-F87F-954D-835D-546DD08E8DB2}" type="pres">
      <dgm:prSet presAssocID="{AD5777E7-EAC8-A646-8636-CFB004EFE498}" presName="hierRoot3" presStyleCnt="0"/>
      <dgm:spPr/>
    </dgm:pt>
    <dgm:pt modelId="{9700D4CA-2EE1-5740-B7C2-7B16E8BEAB94}" type="pres">
      <dgm:prSet presAssocID="{AD5777E7-EAC8-A646-8636-CFB004EFE498}" presName="composite3" presStyleCnt="0"/>
      <dgm:spPr/>
    </dgm:pt>
    <dgm:pt modelId="{C8175C74-90C2-FB4E-8E57-E462388A62A7}" type="pres">
      <dgm:prSet presAssocID="{AD5777E7-EAC8-A646-8636-CFB004EFE498}" presName="background3" presStyleLbl="node3" presStyleIdx="0" presStyleCnt="5"/>
      <dgm:spPr/>
    </dgm:pt>
    <dgm:pt modelId="{42F0C737-CFC7-0449-BEB0-71E71A6506B8}" type="pres">
      <dgm:prSet presAssocID="{AD5777E7-EAC8-A646-8636-CFB004EFE498}" presName="text3" presStyleLbl="fgAcc3" presStyleIdx="0" presStyleCnt="5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7446B1C0-1F7E-E64C-8C2A-44DC3093FE2D}" type="pres">
      <dgm:prSet presAssocID="{AD5777E7-EAC8-A646-8636-CFB004EFE498}" presName="hierChild4" presStyleCnt="0"/>
      <dgm:spPr/>
    </dgm:pt>
    <dgm:pt modelId="{79A25BA0-6C3E-6D4E-8D17-1C03E461F8EC}" type="pres">
      <dgm:prSet presAssocID="{4E80C89E-67B2-7640-B7CF-B9E351317A82}" presName="Name10" presStyleLbl="parChTrans1D2" presStyleIdx="1" presStyleCnt="3"/>
      <dgm:spPr/>
      <dgm:t>
        <a:bodyPr/>
        <a:lstStyle/>
        <a:p>
          <a:endParaRPr kumimoji="1" lang="ja-JP" altLang="en-US"/>
        </a:p>
      </dgm:t>
    </dgm:pt>
    <dgm:pt modelId="{B0D6B4E7-D8E1-1945-9A14-7C2303AB375D}" type="pres">
      <dgm:prSet presAssocID="{60D46F2D-9A8E-FD46-B334-313DF97B332B}" presName="hierRoot2" presStyleCnt="0"/>
      <dgm:spPr/>
    </dgm:pt>
    <dgm:pt modelId="{497E42D8-C09B-4C46-A4B6-7BA6BF45869B}" type="pres">
      <dgm:prSet presAssocID="{60D46F2D-9A8E-FD46-B334-313DF97B332B}" presName="composite2" presStyleCnt="0"/>
      <dgm:spPr/>
    </dgm:pt>
    <dgm:pt modelId="{4D36C843-2E11-F443-B9FC-E0895C8AE728}" type="pres">
      <dgm:prSet presAssocID="{60D46F2D-9A8E-FD46-B334-313DF97B332B}" presName="background2" presStyleLbl="node2" presStyleIdx="1" presStyleCnt="3"/>
      <dgm:spPr/>
    </dgm:pt>
    <dgm:pt modelId="{01DFF2CF-CE2C-074C-8DB1-A9F08A6C5D58}" type="pres">
      <dgm:prSet presAssocID="{60D46F2D-9A8E-FD46-B334-313DF97B332B}" presName="text2" presStyleLbl="fgAcc2" presStyleIdx="1" presStyleCnt="3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DEEB5668-B5DB-E545-A495-BAC27CBB16D2}" type="pres">
      <dgm:prSet presAssocID="{60D46F2D-9A8E-FD46-B334-313DF97B332B}" presName="hierChild3" presStyleCnt="0"/>
      <dgm:spPr/>
    </dgm:pt>
    <dgm:pt modelId="{F35806D0-75BF-FE40-A2B0-D67AB2B0EFFC}" type="pres">
      <dgm:prSet presAssocID="{A469DFD2-C65C-BB4C-A365-14AECBF5F04B}" presName="Name17" presStyleLbl="parChTrans1D3" presStyleIdx="1" presStyleCnt="5"/>
      <dgm:spPr/>
      <dgm:t>
        <a:bodyPr/>
        <a:lstStyle/>
        <a:p>
          <a:endParaRPr kumimoji="1" lang="ja-JP" altLang="en-US"/>
        </a:p>
      </dgm:t>
    </dgm:pt>
    <dgm:pt modelId="{37C56187-7D6B-0B4C-8B26-EFA9C56A2F17}" type="pres">
      <dgm:prSet presAssocID="{C2FA77EF-DC38-5A49-81A9-F9B2714D7495}" presName="hierRoot3" presStyleCnt="0"/>
      <dgm:spPr/>
    </dgm:pt>
    <dgm:pt modelId="{57889982-CD9D-B041-9C26-F478C4FF3CD8}" type="pres">
      <dgm:prSet presAssocID="{C2FA77EF-DC38-5A49-81A9-F9B2714D7495}" presName="composite3" presStyleCnt="0"/>
      <dgm:spPr/>
    </dgm:pt>
    <dgm:pt modelId="{33F83C25-FAF7-E843-A9B7-26CC647A4BAC}" type="pres">
      <dgm:prSet presAssocID="{C2FA77EF-DC38-5A49-81A9-F9B2714D7495}" presName="background3" presStyleLbl="node3" presStyleIdx="1" presStyleCnt="5"/>
      <dgm:spPr/>
    </dgm:pt>
    <dgm:pt modelId="{DDBAE013-3185-B040-A511-F2ED4C43550E}" type="pres">
      <dgm:prSet presAssocID="{C2FA77EF-DC38-5A49-81A9-F9B2714D7495}" presName="text3" presStyleLbl="fgAcc3" presStyleIdx="1" presStyleCnt="5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CCDC6BD4-FC24-4D40-AB9D-E0BDB543679B}" type="pres">
      <dgm:prSet presAssocID="{C2FA77EF-DC38-5A49-81A9-F9B2714D7495}" presName="hierChild4" presStyleCnt="0"/>
      <dgm:spPr/>
    </dgm:pt>
    <dgm:pt modelId="{C0B41A77-DD07-B947-A6DF-A9907990CE6F}" type="pres">
      <dgm:prSet presAssocID="{256201F3-1EE2-224D-B541-D549B223B22A}" presName="Name17" presStyleLbl="parChTrans1D3" presStyleIdx="2" presStyleCnt="5"/>
      <dgm:spPr/>
      <dgm:t>
        <a:bodyPr/>
        <a:lstStyle/>
        <a:p>
          <a:endParaRPr kumimoji="1" lang="ja-JP" altLang="en-US"/>
        </a:p>
      </dgm:t>
    </dgm:pt>
    <dgm:pt modelId="{D8BFCEAB-B013-B54A-A78D-559CCB1A4758}" type="pres">
      <dgm:prSet presAssocID="{0F55AB22-9F9B-D84D-A790-3BDA254A7A05}" presName="hierRoot3" presStyleCnt="0"/>
      <dgm:spPr/>
    </dgm:pt>
    <dgm:pt modelId="{23046871-1C86-3744-81F9-912003C9CB75}" type="pres">
      <dgm:prSet presAssocID="{0F55AB22-9F9B-D84D-A790-3BDA254A7A05}" presName="composite3" presStyleCnt="0"/>
      <dgm:spPr/>
    </dgm:pt>
    <dgm:pt modelId="{F08296F0-29D0-D943-9104-C45FC11D26D9}" type="pres">
      <dgm:prSet presAssocID="{0F55AB22-9F9B-D84D-A790-3BDA254A7A05}" presName="background3" presStyleLbl="node3" presStyleIdx="2" presStyleCnt="5"/>
      <dgm:spPr/>
    </dgm:pt>
    <dgm:pt modelId="{181C0523-4002-2D41-B3BE-2B090D3F83AD}" type="pres">
      <dgm:prSet presAssocID="{0F55AB22-9F9B-D84D-A790-3BDA254A7A05}" presName="text3" presStyleLbl="fgAcc3" presStyleIdx="2" presStyleCnt="5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659B5912-A812-6B49-A061-3DBABC542461}" type="pres">
      <dgm:prSet presAssocID="{0F55AB22-9F9B-D84D-A790-3BDA254A7A05}" presName="hierChild4" presStyleCnt="0"/>
      <dgm:spPr/>
    </dgm:pt>
    <dgm:pt modelId="{3DE92549-A06D-BA48-AB54-1E3B08A93623}" type="pres">
      <dgm:prSet presAssocID="{9C61E6FB-8A93-6F42-AA6D-20B06918E158}" presName="Name10" presStyleLbl="parChTrans1D2" presStyleIdx="2" presStyleCnt="3"/>
      <dgm:spPr/>
      <dgm:t>
        <a:bodyPr/>
        <a:lstStyle/>
        <a:p>
          <a:endParaRPr kumimoji="1" lang="ja-JP" altLang="en-US"/>
        </a:p>
      </dgm:t>
    </dgm:pt>
    <dgm:pt modelId="{FC80CBB7-8CD8-2C42-BD92-D01D7656C92E}" type="pres">
      <dgm:prSet presAssocID="{E15992A0-1A9C-2744-9F60-D52B5F2C1D1A}" presName="hierRoot2" presStyleCnt="0"/>
      <dgm:spPr/>
    </dgm:pt>
    <dgm:pt modelId="{F900912A-4BC5-9743-AE46-5B804AB1E851}" type="pres">
      <dgm:prSet presAssocID="{E15992A0-1A9C-2744-9F60-D52B5F2C1D1A}" presName="composite2" presStyleCnt="0"/>
      <dgm:spPr/>
    </dgm:pt>
    <dgm:pt modelId="{3CCA725F-F8F5-6941-B508-4A79C3A905B9}" type="pres">
      <dgm:prSet presAssocID="{E15992A0-1A9C-2744-9F60-D52B5F2C1D1A}" presName="background2" presStyleLbl="node2" presStyleIdx="2" presStyleCnt="3"/>
      <dgm:spPr/>
    </dgm:pt>
    <dgm:pt modelId="{2B69953E-4ADC-9A44-A30C-44AEE008DFBF}" type="pres">
      <dgm:prSet presAssocID="{E15992A0-1A9C-2744-9F60-D52B5F2C1D1A}" presName="text2" presStyleLbl="fgAcc2" presStyleIdx="2" presStyleCnt="3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EC7361EC-D1BF-344C-9D9F-916ECFE8AE6A}" type="pres">
      <dgm:prSet presAssocID="{E15992A0-1A9C-2744-9F60-D52B5F2C1D1A}" presName="hierChild3" presStyleCnt="0"/>
      <dgm:spPr/>
    </dgm:pt>
    <dgm:pt modelId="{9BA4C43A-F7E4-854B-A206-16741677D725}" type="pres">
      <dgm:prSet presAssocID="{189C5044-BFB8-B44F-B823-38E6679CF9AB}" presName="Name17" presStyleLbl="parChTrans1D3" presStyleIdx="3" presStyleCnt="5"/>
      <dgm:spPr/>
      <dgm:t>
        <a:bodyPr/>
        <a:lstStyle/>
        <a:p>
          <a:endParaRPr kumimoji="1" lang="ja-JP" altLang="en-US"/>
        </a:p>
      </dgm:t>
    </dgm:pt>
    <dgm:pt modelId="{B1DAC14F-6A10-8F4C-A083-D58DD71FEA69}" type="pres">
      <dgm:prSet presAssocID="{07AC9C52-EC79-9A4B-A737-96EE5C91DF20}" presName="hierRoot3" presStyleCnt="0"/>
      <dgm:spPr/>
    </dgm:pt>
    <dgm:pt modelId="{96DAF592-C445-474A-98C5-0458B5B8805F}" type="pres">
      <dgm:prSet presAssocID="{07AC9C52-EC79-9A4B-A737-96EE5C91DF20}" presName="composite3" presStyleCnt="0"/>
      <dgm:spPr/>
    </dgm:pt>
    <dgm:pt modelId="{C0D34E5F-629D-4042-8AE2-1C3C80344DA4}" type="pres">
      <dgm:prSet presAssocID="{07AC9C52-EC79-9A4B-A737-96EE5C91DF20}" presName="background3" presStyleLbl="node3" presStyleIdx="3" presStyleCnt="5"/>
      <dgm:spPr/>
    </dgm:pt>
    <dgm:pt modelId="{2B31B1B8-9C86-F247-AD8C-06E95685707A}" type="pres">
      <dgm:prSet presAssocID="{07AC9C52-EC79-9A4B-A737-96EE5C91DF20}" presName="text3" presStyleLbl="fgAcc3" presStyleIdx="3" presStyleCnt="5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3F586690-2F2E-3E4B-AE39-574C57C662C9}" type="pres">
      <dgm:prSet presAssocID="{07AC9C52-EC79-9A4B-A737-96EE5C91DF20}" presName="hierChild4" presStyleCnt="0"/>
      <dgm:spPr/>
    </dgm:pt>
    <dgm:pt modelId="{62273E4A-6BB0-3949-8D8B-AC7F6EF72D71}" type="pres">
      <dgm:prSet presAssocID="{976D16E9-586B-1346-87A3-860D7E0B9C55}" presName="Name17" presStyleLbl="parChTrans1D3" presStyleIdx="4" presStyleCnt="5"/>
      <dgm:spPr/>
      <dgm:t>
        <a:bodyPr/>
        <a:lstStyle/>
        <a:p>
          <a:endParaRPr kumimoji="1" lang="ja-JP" altLang="en-US"/>
        </a:p>
      </dgm:t>
    </dgm:pt>
    <dgm:pt modelId="{0DD765FF-7D26-F84C-9AA7-D9986350F49C}" type="pres">
      <dgm:prSet presAssocID="{69CCEDC2-9BA6-F447-BC20-5F51FD919DEA}" presName="hierRoot3" presStyleCnt="0"/>
      <dgm:spPr/>
    </dgm:pt>
    <dgm:pt modelId="{92B1202F-0873-F844-BC4C-C3670CD05EC4}" type="pres">
      <dgm:prSet presAssocID="{69CCEDC2-9BA6-F447-BC20-5F51FD919DEA}" presName="composite3" presStyleCnt="0"/>
      <dgm:spPr/>
    </dgm:pt>
    <dgm:pt modelId="{10277529-6DF6-F942-9459-0B619473A9D1}" type="pres">
      <dgm:prSet presAssocID="{69CCEDC2-9BA6-F447-BC20-5F51FD919DEA}" presName="background3" presStyleLbl="node3" presStyleIdx="4" presStyleCnt="5"/>
      <dgm:spPr/>
    </dgm:pt>
    <dgm:pt modelId="{AADF62C6-5F77-6943-9E2F-2BB7A382C052}" type="pres">
      <dgm:prSet presAssocID="{69CCEDC2-9BA6-F447-BC20-5F51FD919DEA}" presName="text3" presStyleLbl="fgAcc3" presStyleIdx="4" presStyleCnt="5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E4664962-CCBA-3742-9EAF-0053DB1A489A}" type="pres">
      <dgm:prSet presAssocID="{69CCEDC2-9BA6-F447-BC20-5F51FD919DEA}" presName="hierChild4" presStyleCnt="0"/>
      <dgm:spPr/>
    </dgm:pt>
  </dgm:ptLst>
  <dgm:cxnLst>
    <dgm:cxn modelId="{2214F6BC-541D-8443-830B-3019CE2CF95F}" srcId="{E15992A0-1A9C-2744-9F60-D52B5F2C1D1A}" destId="{07AC9C52-EC79-9A4B-A737-96EE5C91DF20}" srcOrd="0" destOrd="0" parTransId="{189C5044-BFB8-B44F-B823-38E6679CF9AB}" sibTransId="{9F05E07E-E73D-6E43-B99B-5B8924692ACB}"/>
    <dgm:cxn modelId="{7B654876-37E7-8849-9AFD-E3A994884B48}" type="presOf" srcId="{9C61E6FB-8A93-6F42-AA6D-20B06918E158}" destId="{3DE92549-A06D-BA48-AB54-1E3B08A93623}" srcOrd="0" destOrd="0" presId="urn:microsoft.com/office/officeart/2005/8/layout/hierarchy1"/>
    <dgm:cxn modelId="{2341C338-0ED8-C441-AC18-767D6CB3AC51}" type="presOf" srcId="{60D46F2D-9A8E-FD46-B334-313DF97B332B}" destId="{01DFF2CF-CE2C-074C-8DB1-A9F08A6C5D58}" srcOrd="0" destOrd="0" presId="urn:microsoft.com/office/officeart/2005/8/layout/hierarchy1"/>
    <dgm:cxn modelId="{A533948D-8F99-1148-9F0E-7EE1E4E21BDF}" srcId="{C94F45E4-1C49-0B43-8E4B-3441C1A5AED3}" destId="{60D46F2D-9A8E-FD46-B334-313DF97B332B}" srcOrd="1" destOrd="0" parTransId="{4E80C89E-67B2-7640-B7CF-B9E351317A82}" sibTransId="{B6BEFC61-EB9C-354C-9AB4-3E4AFD1FBE65}"/>
    <dgm:cxn modelId="{787C1BCB-8E8F-6545-BD1C-16FBDDF71279}" type="presOf" srcId="{4E80C89E-67B2-7640-B7CF-B9E351317A82}" destId="{79A25BA0-6C3E-6D4E-8D17-1C03E461F8EC}" srcOrd="0" destOrd="0" presId="urn:microsoft.com/office/officeart/2005/8/layout/hierarchy1"/>
    <dgm:cxn modelId="{1696FA7C-5B44-FA42-9363-29BCE93B754C}" type="presOf" srcId="{256201F3-1EE2-224D-B541-D549B223B22A}" destId="{C0B41A77-DD07-B947-A6DF-A9907990CE6F}" srcOrd="0" destOrd="0" presId="urn:microsoft.com/office/officeart/2005/8/layout/hierarchy1"/>
    <dgm:cxn modelId="{0E50A848-6801-AA4B-9C2B-B293383C3DF5}" type="presOf" srcId="{976D16E9-586B-1346-87A3-860D7E0B9C55}" destId="{62273E4A-6BB0-3949-8D8B-AC7F6EF72D71}" srcOrd="0" destOrd="0" presId="urn:microsoft.com/office/officeart/2005/8/layout/hierarchy1"/>
    <dgm:cxn modelId="{1C633987-2A64-B04B-BC5D-640EC09559A0}" srcId="{A99AC11F-7891-7E43-81C2-ED4FB030381B}" destId="{AD5777E7-EAC8-A646-8636-CFB004EFE498}" srcOrd="0" destOrd="0" parTransId="{26A04309-BE1E-184E-8BD3-5D8DE3E673D0}" sibTransId="{EB26B5F0-0F58-424A-B073-60220CB5EEDF}"/>
    <dgm:cxn modelId="{63920833-4C6F-3B44-8772-6308816429A1}" type="presOf" srcId="{C2FA77EF-DC38-5A49-81A9-F9B2714D7495}" destId="{DDBAE013-3185-B040-A511-F2ED4C43550E}" srcOrd="0" destOrd="0" presId="urn:microsoft.com/office/officeart/2005/8/layout/hierarchy1"/>
    <dgm:cxn modelId="{0A866109-2455-754B-BE0A-E6E647CADB33}" type="presOf" srcId="{26A04309-BE1E-184E-8BD3-5D8DE3E673D0}" destId="{F80A1D6C-EE0F-934E-8975-1B054548B53E}" srcOrd="0" destOrd="0" presId="urn:microsoft.com/office/officeart/2005/8/layout/hierarchy1"/>
    <dgm:cxn modelId="{45D932D1-9390-CD43-8E7A-6B5E86E88924}" type="presOf" srcId="{AD5777E7-EAC8-A646-8636-CFB004EFE498}" destId="{42F0C737-CFC7-0449-BEB0-71E71A6506B8}" srcOrd="0" destOrd="0" presId="urn:microsoft.com/office/officeart/2005/8/layout/hierarchy1"/>
    <dgm:cxn modelId="{8235569A-A844-D64B-AFB3-01EDE1D577FE}" type="presOf" srcId="{A3A4417A-55A1-7A49-B88B-15590D945A8A}" destId="{8C912A5B-0995-9A4C-9E4A-D92C0F0A3E98}" srcOrd="0" destOrd="0" presId="urn:microsoft.com/office/officeart/2005/8/layout/hierarchy1"/>
    <dgm:cxn modelId="{0E8C9727-2CDE-8840-B9E9-C8F346B9E6D9}" srcId="{C94F45E4-1C49-0B43-8E4B-3441C1A5AED3}" destId="{E15992A0-1A9C-2744-9F60-D52B5F2C1D1A}" srcOrd="2" destOrd="0" parTransId="{9C61E6FB-8A93-6F42-AA6D-20B06918E158}" sibTransId="{3DF5C8F9-1068-7A4A-A997-1373DDDAE7ED}"/>
    <dgm:cxn modelId="{E13065D7-7616-9745-8AF8-A38365C2C231}" type="presOf" srcId="{07AC9C52-EC79-9A4B-A737-96EE5C91DF20}" destId="{2B31B1B8-9C86-F247-AD8C-06E95685707A}" srcOrd="0" destOrd="0" presId="urn:microsoft.com/office/officeart/2005/8/layout/hierarchy1"/>
    <dgm:cxn modelId="{21A07FFE-AD5A-D04C-A736-A36A7EE8877F}" srcId="{E15992A0-1A9C-2744-9F60-D52B5F2C1D1A}" destId="{69CCEDC2-9BA6-F447-BC20-5F51FD919DEA}" srcOrd="1" destOrd="0" parTransId="{976D16E9-586B-1346-87A3-860D7E0B9C55}" sibTransId="{820A85EE-FDED-FB40-BBAD-3856A66D3467}"/>
    <dgm:cxn modelId="{606BED73-8DDE-9E48-ADC0-FA74917C9660}" srcId="{60D46F2D-9A8E-FD46-B334-313DF97B332B}" destId="{0F55AB22-9F9B-D84D-A790-3BDA254A7A05}" srcOrd="1" destOrd="0" parTransId="{256201F3-1EE2-224D-B541-D549B223B22A}" sibTransId="{EFE0B6E0-E876-0C41-BE7F-A08CFD704BE9}"/>
    <dgm:cxn modelId="{529335AF-4FDA-024C-BA7E-1239063A7DD8}" type="presOf" srcId="{0F55AB22-9F9B-D84D-A790-3BDA254A7A05}" destId="{181C0523-4002-2D41-B3BE-2B090D3F83AD}" srcOrd="0" destOrd="0" presId="urn:microsoft.com/office/officeart/2005/8/layout/hierarchy1"/>
    <dgm:cxn modelId="{8E73A6E8-B427-BD4A-8A7D-387EA6FD1A53}" srcId="{699FFD7B-AA54-8E42-939C-79587B623BE8}" destId="{C94F45E4-1C49-0B43-8E4B-3441C1A5AED3}" srcOrd="0" destOrd="0" parTransId="{80B766E5-D730-3A4A-818A-FF6E8BFF1472}" sibTransId="{FBF04BD0-F407-E744-B0F8-B0EA032EE8FB}"/>
    <dgm:cxn modelId="{278FE5EE-C590-8D47-8554-53257363CD79}" type="presOf" srcId="{189C5044-BFB8-B44F-B823-38E6679CF9AB}" destId="{9BA4C43A-F7E4-854B-A206-16741677D725}" srcOrd="0" destOrd="0" presId="urn:microsoft.com/office/officeart/2005/8/layout/hierarchy1"/>
    <dgm:cxn modelId="{BFE52879-FF0D-8B4F-A7FB-7F066A92E264}" type="presOf" srcId="{C94F45E4-1C49-0B43-8E4B-3441C1A5AED3}" destId="{1E8BE43B-2561-F047-A407-0DF31C73C0F9}" srcOrd="0" destOrd="0" presId="urn:microsoft.com/office/officeart/2005/8/layout/hierarchy1"/>
    <dgm:cxn modelId="{48E2142A-2EB2-2246-A410-DB8A5157A85C}" srcId="{60D46F2D-9A8E-FD46-B334-313DF97B332B}" destId="{C2FA77EF-DC38-5A49-81A9-F9B2714D7495}" srcOrd="0" destOrd="0" parTransId="{A469DFD2-C65C-BB4C-A365-14AECBF5F04B}" sibTransId="{C1A2919A-6045-D749-9EAF-8F08672EB8B0}"/>
    <dgm:cxn modelId="{BE799735-4AA2-A843-B051-1225D2A92578}" srcId="{C94F45E4-1C49-0B43-8E4B-3441C1A5AED3}" destId="{A99AC11F-7891-7E43-81C2-ED4FB030381B}" srcOrd="0" destOrd="0" parTransId="{A3A4417A-55A1-7A49-B88B-15590D945A8A}" sibTransId="{5F34385B-A23B-2B4D-9C63-616451E41AE5}"/>
    <dgm:cxn modelId="{17843D1D-7CB4-0948-A69F-E44CD2724225}" type="presOf" srcId="{A469DFD2-C65C-BB4C-A365-14AECBF5F04B}" destId="{F35806D0-75BF-FE40-A2B0-D67AB2B0EFFC}" srcOrd="0" destOrd="0" presId="urn:microsoft.com/office/officeart/2005/8/layout/hierarchy1"/>
    <dgm:cxn modelId="{E9F6CF18-0ADC-0942-BB37-8B442FA314FC}" type="presOf" srcId="{E15992A0-1A9C-2744-9F60-D52B5F2C1D1A}" destId="{2B69953E-4ADC-9A44-A30C-44AEE008DFBF}" srcOrd="0" destOrd="0" presId="urn:microsoft.com/office/officeart/2005/8/layout/hierarchy1"/>
    <dgm:cxn modelId="{048AA819-F455-444C-AE51-D38C392B9969}" type="presOf" srcId="{699FFD7B-AA54-8E42-939C-79587B623BE8}" destId="{C0231E12-7EF3-5A4B-A2CA-2F33B4C39470}" srcOrd="0" destOrd="0" presId="urn:microsoft.com/office/officeart/2005/8/layout/hierarchy1"/>
    <dgm:cxn modelId="{2AF67BC8-BBD4-5A41-9E2D-7BAAF124F556}" type="presOf" srcId="{69CCEDC2-9BA6-F447-BC20-5F51FD919DEA}" destId="{AADF62C6-5F77-6943-9E2F-2BB7A382C052}" srcOrd="0" destOrd="0" presId="urn:microsoft.com/office/officeart/2005/8/layout/hierarchy1"/>
    <dgm:cxn modelId="{D1470D2E-C9F8-A04E-B9DE-6E89F3B616D8}" type="presOf" srcId="{A99AC11F-7891-7E43-81C2-ED4FB030381B}" destId="{6BB1CEA8-9DB9-664A-B6D6-8299A3D342A3}" srcOrd="0" destOrd="0" presId="urn:microsoft.com/office/officeart/2005/8/layout/hierarchy1"/>
    <dgm:cxn modelId="{341B537A-8013-0149-AF37-7F400A4F6609}" type="presParOf" srcId="{C0231E12-7EF3-5A4B-A2CA-2F33B4C39470}" destId="{4C3B2B1B-A3D8-6644-B319-3D75E354B412}" srcOrd="0" destOrd="0" presId="urn:microsoft.com/office/officeart/2005/8/layout/hierarchy1"/>
    <dgm:cxn modelId="{6EF25006-C9AC-D249-B346-84BF3A6A6D6F}" type="presParOf" srcId="{4C3B2B1B-A3D8-6644-B319-3D75E354B412}" destId="{E6EDD170-BECF-BB46-BBA1-F8EF3B490153}" srcOrd="0" destOrd="0" presId="urn:microsoft.com/office/officeart/2005/8/layout/hierarchy1"/>
    <dgm:cxn modelId="{AF1240AD-787C-2344-B7FC-8BE1A8DD54F6}" type="presParOf" srcId="{E6EDD170-BECF-BB46-BBA1-F8EF3B490153}" destId="{330B5ADE-F9AE-AA45-8EEC-FE14F0D42364}" srcOrd="0" destOrd="0" presId="urn:microsoft.com/office/officeart/2005/8/layout/hierarchy1"/>
    <dgm:cxn modelId="{ABD9EC81-5C62-ED4A-9B48-BFEC98D2E925}" type="presParOf" srcId="{E6EDD170-BECF-BB46-BBA1-F8EF3B490153}" destId="{1E8BE43B-2561-F047-A407-0DF31C73C0F9}" srcOrd="1" destOrd="0" presId="urn:microsoft.com/office/officeart/2005/8/layout/hierarchy1"/>
    <dgm:cxn modelId="{224F3BF3-2940-1848-A229-95E9E71F467A}" type="presParOf" srcId="{4C3B2B1B-A3D8-6644-B319-3D75E354B412}" destId="{B83A0B75-7E07-D646-BC1A-2DE006BD4518}" srcOrd="1" destOrd="0" presId="urn:microsoft.com/office/officeart/2005/8/layout/hierarchy1"/>
    <dgm:cxn modelId="{E58FCABD-1A1C-2844-9075-4BB320F20260}" type="presParOf" srcId="{B83A0B75-7E07-D646-BC1A-2DE006BD4518}" destId="{8C912A5B-0995-9A4C-9E4A-D92C0F0A3E98}" srcOrd="0" destOrd="0" presId="urn:microsoft.com/office/officeart/2005/8/layout/hierarchy1"/>
    <dgm:cxn modelId="{F0D82A8B-2B72-7844-99A6-8662E411D707}" type="presParOf" srcId="{B83A0B75-7E07-D646-BC1A-2DE006BD4518}" destId="{CA530495-E611-5F45-B8CB-1DBB9C2BB1F3}" srcOrd="1" destOrd="0" presId="urn:microsoft.com/office/officeart/2005/8/layout/hierarchy1"/>
    <dgm:cxn modelId="{E9CA1CB8-4926-A646-8C34-CC9D1CD50BDF}" type="presParOf" srcId="{CA530495-E611-5F45-B8CB-1DBB9C2BB1F3}" destId="{7E33EFDD-3BBD-DD4D-863A-D27375E909C1}" srcOrd="0" destOrd="0" presId="urn:microsoft.com/office/officeart/2005/8/layout/hierarchy1"/>
    <dgm:cxn modelId="{093E7F84-757F-2A41-8A92-97D18B7E5376}" type="presParOf" srcId="{7E33EFDD-3BBD-DD4D-863A-D27375E909C1}" destId="{9BE8A9C5-7189-1641-B589-3DFAE987D24D}" srcOrd="0" destOrd="0" presId="urn:microsoft.com/office/officeart/2005/8/layout/hierarchy1"/>
    <dgm:cxn modelId="{4CBB1E1A-3A61-6542-88C1-B11334B720AF}" type="presParOf" srcId="{7E33EFDD-3BBD-DD4D-863A-D27375E909C1}" destId="{6BB1CEA8-9DB9-664A-B6D6-8299A3D342A3}" srcOrd="1" destOrd="0" presId="urn:microsoft.com/office/officeart/2005/8/layout/hierarchy1"/>
    <dgm:cxn modelId="{59658C8B-97B7-744A-9296-F0EE026B7988}" type="presParOf" srcId="{CA530495-E611-5F45-B8CB-1DBB9C2BB1F3}" destId="{958F6157-54FB-274A-8F82-3DAA1D2E792D}" srcOrd="1" destOrd="0" presId="urn:microsoft.com/office/officeart/2005/8/layout/hierarchy1"/>
    <dgm:cxn modelId="{4D3728E2-17C7-AD48-A3A5-5A05F64070F9}" type="presParOf" srcId="{958F6157-54FB-274A-8F82-3DAA1D2E792D}" destId="{F80A1D6C-EE0F-934E-8975-1B054548B53E}" srcOrd="0" destOrd="0" presId="urn:microsoft.com/office/officeart/2005/8/layout/hierarchy1"/>
    <dgm:cxn modelId="{F9FF6D8C-D2A7-4140-B5A1-62E98DF59D41}" type="presParOf" srcId="{958F6157-54FB-274A-8F82-3DAA1D2E792D}" destId="{876EDFAB-F87F-954D-835D-546DD08E8DB2}" srcOrd="1" destOrd="0" presId="urn:microsoft.com/office/officeart/2005/8/layout/hierarchy1"/>
    <dgm:cxn modelId="{95485707-E4D0-3E46-9BBB-EE4FA87425BA}" type="presParOf" srcId="{876EDFAB-F87F-954D-835D-546DD08E8DB2}" destId="{9700D4CA-2EE1-5740-B7C2-7B16E8BEAB94}" srcOrd="0" destOrd="0" presId="urn:microsoft.com/office/officeart/2005/8/layout/hierarchy1"/>
    <dgm:cxn modelId="{CF4FA5C4-767F-484E-88CB-0F3E1EA13CA1}" type="presParOf" srcId="{9700D4CA-2EE1-5740-B7C2-7B16E8BEAB94}" destId="{C8175C74-90C2-FB4E-8E57-E462388A62A7}" srcOrd="0" destOrd="0" presId="urn:microsoft.com/office/officeart/2005/8/layout/hierarchy1"/>
    <dgm:cxn modelId="{B1388788-F365-5B48-AC63-D1CB08158001}" type="presParOf" srcId="{9700D4CA-2EE1-5740-B7C2-7B16E8BEAB94}" destId="{42F0C737-CFC7-0449-BEB0-71E71A6506B8}" srcOrd="1" destOrd="0" presId="urn:microsoft.com/office/officeart/2005/8/layout/hierarchy1"/>
    <dgm:cxn modelId="{394E4623-261D-5245-B764-78CC03F3FD1F}" type="presParOf" srcId="{876EDFAB-F87F-954D-835D-546DD08E8DB2}" destId="{7446B1C0-1F7E-E64C-8C2A-44DC3093FE2D}" srcOrd="1" destOrd="0" presId="urn:microsoft.com/office/officeart/2005/8/layout/hierarchy1"/>
    <dgm:cxn modelId="{16BEA7B5-6058-A24B-A208-311050D83E58}" type="presParOf" srcId="{B83A0B75-7E07-D646-BC1A-2DE006BD4518}" destId="{79A25BA0-6C3E-6D4E-8D17-1C03E461F8EC}" srcOrd="2" destOrd="0" presId="urn:microsoft.com/office/officeart/2005/8/layout/hierarchy1"/>
    <dgm:cxn modelId="{209CAEB0-B709-C94C-AB0B-13A787587ED9}" type="presParOf" srcId="{B83A0B75-7E07-D646-BC1A-2DE006BD4518}" destId="{B0D6B4E7-D8E1-1945-9A14-7C2303AB375D}" srcOrd="3" destOrd="0" presId="urn:microsoft.com/office/officeart/2005/8/layout/hierarchy1"/>
    <dgm:cxn modelId="{5A31A9C5-9ABA-C64C-8554-D40A4573B822}" type="presParOf" srcId="{B0D6B4E7-D8E1-1945-9A14-7C2303AB375D}" destId="{497E42D8-C09B-4C46-A4B6-7BA6BF45869B}" srcOrd="0" destOrd="0" presId="urn:microsoft.com/office/officeart/2005/8/layout/hierarchy1"/>
    <dgm:cxn modelId="{8F6C66B5-F2CB-454E-AE45-58920F531752}" type="presParOf" srcId="{497E42D8-C09B-4C46-A4B6-7BA6BF45869B}" destId="{4D36C843-2E11-F443-B9FC-E0895C8AE728}" srcOrd="0" destOrd="0" presId="urn:microsoft.com/office/officeart/2005/8/layout/hierarchy1"/>
    <dgm:cxn modelId="{A0AE3F61-46B9-514E-8A9D-532FFC0B5521}" type="presParOf" srcId="{497E42D8-C09B-4C46-A4B6-7BA6BF45869B}" destId="{01DFF2CF-CE2C-074C-8DB1-A9F08A6C5D58}" srcOrd="1" destOrd="0" presId="urn:microsoft.com/office/officeart/2005/8/layout/hierarchy1"/>
    <dgm:cxn modelId="{6E5B6D77-21A7-EE49-8E59-1FDC3D1E5918}" type="presParOf" srcId="{B0D6B4E7-D8E1-1945-9A14-7C2303AB375D}" destId="{DEEB5668-B5DB-E545-A495-BAC27CBB16D2}" srcOrd="1" destOrd="0" presId="urn:microsoft.com/office/officeart/2005/8/layout/hierarchy1"/>
    <dgm:cxn modelId="{1BEBED21-5D03-C344-8B59-6A8191D1AEC9}" type="presParOf" srcId="{DEEB5668-B5DB-E545-A495-BAC27CBB16D2}" destId="{F35806D0-75BF-FE40-A2B0-D67AB2B0EFFC}" srcOrd="0" destOrd="0" presId="urn:microsoft.com/office/officeart/2005/8/layout/hierarchy1"/>
    <dgm:cxn modelId="{CBE5EAE2-290C-E44E-900A-8ACE3DDF6D42}" type="presParOf" srcId="{DEEB5668-B5DB-E545-A495-BAC27CBB16D2}" destId="{37C56187-7D6B-0B4C-8B26-EFA9C56A2F17}" srcOrd="1" destOrd="0" presId="urn:microsoft.com/office/officeart/2005/8/layout/hierarchy1"/>
    <dgm:cxn modelId="{E96E196A-2995-9841-A857-49672842BE46}" type="presParOf" srcId="{37C56187-7D6B-0B4C-8B26-EFA9C56A2F17}" destId="{57889982-CD9D-B041-9C26-F478C4FF3CD8}" srcOrd="0" destOrd="0" presId="urn:microsoft.com/office/officeart/2005/8/layout/hierarchy1"/>
    <dgm:cxn modelId="{B229C231-6222-A34D-9E8D-6C50C4185C01}" type="presParOf" srcId="{57889982-CD9D-B041-9C26-F478C4FF3CD8}" destId="{33F83C25-FAF7-E843-A9B7-26CC647A4BAC}" srcOrd="0" destOrd="0" presId="urn:microsoft.com/office/officeart/2005/8/layout/hierarchy1"/>
    <dgm:cxn modelId="{9B49F300-DECA-3348-B9CE-2CE20EA05A77}" type="presParOf" srcId="{57889982-CD9D-B041-9C26-F478C4FF3CD8}" destId="{DDBAE013-3185-B040-A511-F2ED4C43550E}" srcOrd="1" destOrd="0" presId="urn:microsoft.com/office/officeart/2005/8/layout/hierarchy1"/>
    <dgm:cxn modelId="{5BB79189-40A3-8548-823E-A3F26AEF601A}" type="presParOf" srcId="{37C56187-7D6B-0B4C-8B26-EFA9C56A2F17}" destId="{CCDC6BD4-FC24-4D40-AB9D-E0BDB543679B}" srcOrd="1" destOrd="0" presId="urn:microsoft.com/office/officeart/2005/8/layout/hierarchy1"/>
    <dgm:cxn modelId="{87924FE5-4EED-0C49-A62A-90F6B4A9D9FE}" type="presParOf" srcId="{DEEB5668-B5DB-E545-A495-BAC27CBB16D2}" destId="{C0B41A77-DD07-B947-A6DF-A9907990CE6F}" srcOrd="2" destOrd="0" presId="urn:microsoft.com/office/officeart/2005/8/layout/hierarchy1"/>
    <dgm:cxn modelId="{BB45623E-2A94-0242-99B2-88B5362649AE}" type="presParOf" srcId="{DEEB5668-B5DB-E545-A495-BAC27CBB16D2}" destId="{D8BFCEAB-B013-B54A-A78D-559CCB1A4758}" srcOrd="3" destOrd="0" presId="urn:microsoft.com/office/officeart/2005/8/layout/hierarchy1"/>
    <dgm:cxn modelId="{9EACC08F-B88B-044D-ABAD-7F86609A0B7F}" type="presParOf" srcId="{D8BFCEAB-B013-B54A-A78D-559CCB1A4758}" destId="{23046871-1C86-3744-81F9-912003C9CB75}" srcOrd="0" destOrd="0" presId="urn:microsoft.com/office/officeart/2005/8/layout/hierarchy1"/>
    <dgm:cxn modelId="{4ADCF8CC-C027-0043-B74A-9843EA00CEDE}" type="presParOf" srcId="{23046871-1C86-3744-81F9-912003C9CB75}" destId="{F08296F0-29D0-D943-9104-C45FC11D26D9}" srcOrd="0" destOrd="0" presId="urn:microsoft.com/office/officeart/2005/8/layout/hierarchy1"/>
    <dgm:cxn modelId="{443FC56A-DD4F-6842-B874-3A379654AAEA}" type="presParOf" srcId="{23046871-1C86-3744-81F9-912003C9CB75}" destId="{181C0523-4002-2D41-B3BE-2B090D3F83AD}" srcOrd="1" destOrd="0" presId="urn:microsoft.com/office/officeart/2005/8/layout/hierarchy1"/>
    <dgm:cxn modelId="{87F2F2B1-3E22-8346-9142-730475652595}" type="presParOf" srcId="{D8BFCEAB-B013-B54A-A78D-559CCB1A4758}" destId="{659B5912-A812-6B49-A061-3DBABC542461}" srcOrd="1" destOrd="0" presId="urn:microsoft.com/office/officeart/2005/8/layout/hierarchy1"/>
    <dgm:cxn modelId="{10ED4C0B-6569-3D46-8AD9-31883941C40A}" type="presParOf" srcId="{B83A0B75-7E07-D646-BC1A-2DE006BD4518}" destId="{3DE92549-A06D-BA48-AB54-1E3B08A93623}" srcOrd="4" destOrd="0" presId="urn:microsoft.com/office/officeart/2005/8/layout/hierarchy1"/>
    <dgm:cxn modelId="{EDA407C8-48D5-DA4D-BBEC-1A9B59D89F33}" type="presParOf" srcId="{B83A0B75-7E07-D646-BC1A-2DE006BD4518}" destId="{FC80CBB7-8CD8-2C42-BD92-D01D7656C92E}" srcOrd="5" destOrd="0" presId="urn:microsoft.com/office/officeart/2005/8/layout/hierarchy1"/>
    <dgm:cxn modelId="{75953FE2-1BAF-F84D-91DA-CD5051976316}" type="presParOf" srcId="{FC80CBB7-8CD8-2C42-BD92-D01D7656C92E}" destId="{F900912A-4BC5-9743-AE46-5B804AB1E851}" srcOrd="0" destOrd="0" presId="urn:microsoft.com/office/officeart/2005/8/layout/hierarchy1"/>
    <dgm:cxn modelId="{6B090BC5-D880-D742-BE3A-C503AB4E2CD8}" type="presParOf" srcId="{F900912A-4BC5-9743-AE46-5B804AB1E851}" destId="{3CCA725F-F8F5-6941-B508-4A79C3A905B9}" srcOrd="0" destOrd="0" presId="urn:microsoft.com/office/officeart/2005/8/layout/hierarchy1"/>
    <dgm:cxn modelId="{5A3E7397-1470-D94A-BECF-98E80624EDCE}" type="presParOf" srcId="{F900912A-4BC5-9743-AE46-5B804AB1E851}" destId="{2B69953E-4ADC-9A44-A30C-44AEE008DFBF}" srcOrd="1" destOrd="0" presId="urn:microsoft.com/office/officeart/2005/8/layout/hierarchy1"/>
    <dgm:cxn modelId="{020671E0-50B3-4D40-8BBE-30F7E11B73F8}" type="presParOf" srcId="{FC80CBB7-8CD8-2C42-BD92-D01D7656C92E}" destId="{EC7361EC-D1BF-344C-9D9F-916ECFE8AE6A}" srcOrd="1" destOrd="0" presId="urn:microsoft.com/office/officeart/2005/8/layout/hierarchy1"/>
    <dgm:cxn modelId="{7ED25B6D-0D90-9147-901B-26BF38B8C455}" type="presParOf" srcId="{EC7361EC-D1BF-344C-9D9F-916ECFE8AE6A}" destId="{9BA4C43A-F7E4-854B-A206-16741677D725}" srcOrd="0" destOrd="0" presId="urn:microsoft.com/office/officeart/2005/8/layout/hierarchy1"/>
    <dgm:cxn modelId="{F27DF160-4E88-804B-BD75-7893B368740D}" type="presParOf" srcId="{EC7361EC-D1BF-344C-9D9F-916ECFE8AE6A}" destId="{B1DAC14F-6A10-8F4C-A083-D58DD71FEA69}" srcOrd="1" destOrd="0" presId="urn:microsoft.com/office/officeart/2005/8/layout/hierarchy1"/>
    <dgm:cxn modelId="{B46D0DFF-AF38-0947-93DA-9A05DB3AD6BF}" type="presParOf" srcId="{B1DAC14F-6A10-8F4C-A083-D58DD71FEA69}" destId="{96DAF592-C445-474A-98C5-0458B5B8805F}" srcOrd="0" destOrd="0" presId="urn:microsoft.com/office/officeart/2005/8/layout/hierarchy1"/>
    <dgm:cxn modelId="{6802CAFD-8DED-7742-ADC1-623376B3C7E6}" type="presParOf" srcId="{96DAF592-C445-474A-98C5-0458B5B8805F}" destId="{C0D34E5F-629D-4042-8AE2-1C3C80344DA4}" srcOrd="0" destOrd="0" presId="urn:microsoft.com/office/officeart/2005/8/layout/hierarchy1"/>
    <dgm:cxn modelId="{32A589E9-8C34-4240-A73C-1232C5F10398}" type="presParOf" srcId="{96DAF592-C445-474A-98C5-0458B5B8805F}" destId="{2B31B1B8-9C86-F247-AD8C-06E95685707A}" srcOrd="1" destOrd="0" presId="urn:microsoft.com/office/officeart/2005/8/layout/hierarchy1"/>
    <dgm:cxn modelId="{8CA60C5B-82A7-A04F-8FE6-AD1A34EDA553}" type="presParOf" srcId="{B1DAC14F-6A10-8F4C-A083-D58DD71FEA69}" destId="{3F586690-2F2E-3E4B-AE39-574C57C662C9}" srcOrd="1" destOrd="0" presId="urn:microsoft.com/office/officeart/2005/8/layout/hierarchy1"/>
    <dgm:cxn modelId="{038BC78D-E253-D341-860E-8EE5AF9E57C2}" type="presParOf" srcId="{EC7361EC-D1BF-344C-9D9F-916ECFE8AE6A}" destId="{62273E4A-6BB0-3949-8D8B-AC7F6EF72D71}" srcOrd="2" destOrd="0" presId="urn:microsoft.com/office/officeart/2005/8/layout/hierarchy1"/>
    <dgm:cxn modelId="{C9A5F70E-B6D5-DF48-BBCF-32913C51A21D}" type="presParOf" srcId="{EC7361EC-D1BF-344C-9D9F-916ECFE8AE6A}" destId="{0DD765FF-7D26-F84C-9AA7-D9986350F49C}" srcOrd="3" destOrd="0" presId="urn:microsoft.com/office/officeart/2005/8/layout/hierarchy1"/>
    <dgm:cxn modelId="{05179970-5FF4-C549-918F-970DF245C1E6}" type="presParOf" srcId="{0DD765FF-7D26-F84C-9AA7-D9986350F49C}" destId="{92B1202F-0873-F844-BC4C-C3670CD05EC4}" srcOrd="0" destOrd="0" presId="urn:microsoft.com/office/officeart/2005/8/layout/hierarchy1"/>
    <dgm:cxn modelId="{7B958973-AF43-8945-8350-EA43753E600E}" type="presParOf" srcId="{92B1202F-0873-F844-BC4C-C3670CD05EC4}" destId="{10277529-6DF6-F942-9459-0B619473A9D1}" srcOrd="0" destOrd="0" presId="urn:microsoft.com/office/officeart/2005/8/layout/hierarchy1"/>
    <dgm:cxn modelId="{A314D8E4-0880-0E42-AFC2-EB3656F7D140}" type="presParOf" srcId="{92B1202F-0873-F844-BC4C-C3670CD05EC4}" destId="{AADF62C6-5F77-6943-9E2F-2BB7A382C052}" srcOrd="1" destOrd="0" presId="urn:microsoft.com/office/officeart/2005/8/layout/hierarchy1"/>
    <dgm:cxn modelId="{4B7C2438-13CB-7147-8BE1-73E630AACE40}" type="presParOf" srcId="{0DD765FF-7D26-F84C-9AA7-D9986350F49C}" destId="{E4664962-CCBA-3742-9EAF-0053DB1A489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B7B2CC-83AD-634B-AD30-D0D229F8733F}" type="doc">
      <dgm:prSet loTypeId="urn:microsoft.com/office/officeart/2005/8/layout/hierarchy1" loCatId="" qsTypeId="urn:microsoft.com/office/officeart/2005/8/quickstyle/simple4" qsCatId="simple" csTypeId="urn:microsoft.com/office/officeart/2005/8/colors/accent6_3" csCatId="accent6" phldr="1"/>
      <dgm:spPr/>
      <dgm:t>
        <a:bodyPr/>
        <a:lstStyle/>
        <a:p>
          <a:endParaRPr kumimoji="1" lang="ja-JP" altLang="en-US"/>
        </a:p>
      </dgm:t>
    </dgm:pt>
    <dgm:pt modelId="{231ABD7C-FD55-CF46-A0ED-9C0B9673FF89}">
      <dgm:prSet phldrT="[Text]"/>
      <dgm:spPr/>
      <dgm:t>
        <a:bodyPr/>
        <a:lstStyle/>
        <a:p>
          <a:r>
            <a:rPr kumimoji="1" lang="en-US" altLang="ja-JP" dirty="0" smtClean="0"/>
            <a:t>VM Type 0</a:t>
          </a:r>
          <a:endParaRPr kumimoji="1" lang="ja-JP" altLang="en-US" dirty="0"/>
        </a:p>
      </dgm:t>
    </dgm:pt>
    <dgm:pt modelId="{04E7039B-4B26-7947-B5FD-648B479C7967}" type="parTrans" cxnId="{A3AD93DD-568B-9942-8E77-7183113657FC}">
      <dgm:prSet/>
      <dgm:spPr/>
      <dgm:t>
        <a:bodyPr/>
        <a:lstStyle/>
        <a:p>
          <a:endParaRPr kumimoji="1" lang="ja-JP" altLang="en-US"/>
        </a:p>
      </dgm:t>
    </dgm:pt>
    <dgm:pt modelId="{6ECE92A6-027E-844A-A448-44799ED14B2B}" type="sibTrans" cxnId="{A3AD93DD-568B-9942-8E77-7183113657FC}">
      <dgm:prSet/>
      <dgm:spPr/>
      <dgm:t>
        <a:bodyPr/>
        <a:lstStyle/>
        <a:p>
          <a:endParaRPr kumimoji="1" lang="ja-JP" altLang="en-US"/>
        </a:p>
      </dgm:t>
    </dgm:pt>
    <dgm:pt modelId="{90A6B18B-8EC5-B440-AF1B-BF735D421EBB}">
      <dgm:prSet phldrT="[Text]"/>
      <dgm:spPr/>
      <dgm:t>
        <a:bodyPr/>
        <a:lstStyle/>
        <a:p>
          <a:r>
            <a:rPr kumimoji="1" lang="en-US" altLang="ja-JP" dirty="0" smtClean="0"/>
            <a:t>VM Type 2</a:t>
          </a:r>
          <a:endParaRPr kumimoji="1" lang="ja-JP" altLang="en-US" dirty="0"/>
        </a:p>
      </dgm:t>
    </dgm:pt>
    <dgm:pt modelId="{62D03D4D-0B40-D847-AC95-2B378EC55CBC}" type="parTrans" cxnId="{72E5E412-9CCB-6341-9EE2-A2DC4EE9E4A7}">
      <dgm:prSet/>
      <dgm:spPr/>
      <dgm:t>
        <a:bodyPr/>
        <a:lstStyle/>
        <a:p>
          <a:endParaRPr kumimoji="1" lang="ja-JP" altLang="en-US"/>
        </a:p>
      </dgm:t>
    </dgm:pt>
    <dgm:pt modelId="{5A6386C5-BCF8-EA4C-9FC6-6D4D149908FA}" type="sibTrans" cxnId="{72E5E412-9CCB-6341-9EE2-A2DC4EE9E4A7}">
      <dgm:prSet/>
      <dgm:spPr/>
      <dgm:t>
        <a:bodyPr/>
        <a:lstStyle/>
        <a:p>
          <a:endParaRPr kumimoji="1" lang="ja-JP" altLang="en-US"/>
        </a:p>
      </dgm:t>
    </dgm:pt>
    <dgm:pt modelId="{5ED4E001-8456-E84A-9F97-BEB227D730F3}">
      <dgm:prSet phldrT="[Text]"/>
      <dgm:spPr/>
      <dgm:t>
        <a:bodyPr/>
        <a:lstStyle/>
        <a:p>
          <a:r>
            <a:rPr kumimoji="1" lang="en-US" altLang="ja-JP" dirty="0" smtClean="0"/>
            <a:t>VM Type 1</a:t>
          </a:r>
          <a:endParaRPr kumimoji="1" lang="ja-JP" altLang="en-US" dirty="0"/>
        </a:p>
      </dgm:t>
    </dgm:pt>
    <dgm:pt modelId="{8C630EEF-7FE2-5E4C-BD39-C57E8B989314}" type="parTrans" cxnId="{10CA6D54-8BF8-9C4E-9F31-C693F6D43645}">
      <dgm:prSet/>
      <dgm:spPr/>
      <dgm:t>
        <a:bodyPr/>
        <a:lstStyle/>
        <a:p>
          <a:endParaRPr kumimoji="1" lang="ja-JP" altLang="en-US"/>
        </a:p>
      </dgm:t>
    </dgm:pt>
    <dgm:pt modelId="{C80F3A4D-2937-7141-83C8-6D05509B228D}" type="sibTrans" cxnId="{10CA6D54-8BF8-9C4E-9F31-C693F6D43645}">
      <dgm:prSet/>
      <dgm:spPr/>
      <dgm:t>
        <a:bodyPr/>
        <a:lstStyle/>
        <a:p>
          <a:endParaRPr kumimoji="1" lang="ja-JP" altLang="en-US"/>
        </a:p>
      </dgm:t>
    </dgm:pt>
    <dgm:pt modelId="{BBD7B414-8703-FE4D-837A-6621CC90B0DE}">
      <dgm:prSet phldrT="[Text]"/>
      <dgm:spPr/>
      <dgm:t>
        <a:bodyPr/>
        <a:lstStyle/>
        <a:p>
          <a:r>
            <a:rPr kumimoji="1" lang="en-US" altLang="ja-JP" dirty="0" smtClean="0"/>
            <a:t>VM Type 3</a:t>
          </a:r>
          <a:endParaRPr kumimoji="1" lang="ja-JP" altLang="en-US" dirty="0"/>
        </a:p>
      </dgm:t>
    </dgm:pt>
    <dgm:pt modelId="{990414D2-01F8-6349-B42E-FD25D0544115}" type="parTrans" cxnId="{C2CAF01B-3A36-5049-A44A-906FECA78814}">
      <dgm:prSet/>
      <dgm:spPr/>
      <dgm:t>
        <a:bodyPr/>
        <a:lstStyle/>
        <a:p>
          <a:endParaRPr kumimoji="1" lang="ja-JP" altLang="en-US"/>
        </a:p>
      </dgm:t>
    </dgm:pt>
    <dgm:pt modelId="{98298F49-971D-DE43-85D7-FEA5F31B4DD9}" type="sibTrans" cxnId="{C2CAF01B-3A36-5049-A44A-906FECA78814}">
      <dgm:prSet/>
      <dgm:spPr/>
      <dgm:t>
        <a:bodyPr/>
        <a:lstStyle/>
        <a:p>
          <a:endParaRPr kumimoji="1" lang="ja-JP" altLang="en-US"/>
        </a:p>
      </dgm:t>
    </dgm:pt>
    <dgm:pt modelId="{87FDF51D-83D8-8945-8F90-6B1575733C7F}">
      <dgm:prSet phldrT="[Text]"/>
      <dgm:spPr/>
      <dgm:t>
        <a:bodyPr/>
        <a:lstStyle/>
        <a:p>
          <a:r>
            <a:rPr kumimoji="1" lang="en-US" altLang="ja-JP" dirty="0" smtClean="0"/>
            <a:t>VM Type 4</a:t>
          </a:r>
          <a:endParaRPr kumimoji="1" lang="ja-JP" altLang="en-US" dirty="0"/>
        </a:p>
      </dgm:t>
    </dgm:pt>
    <dgm:pt modelId="{2A261A3C-5277-AE48-9DB9-2C4A2DE1569F}" type="parTrans" cxnId="{369049F1-A597-C841-964D-186965677B87}">
      <dgm:prSet/>
      <dgm:spPr/>
      <dgm:t>
        <a:bodyPr/>
        <a:lstStyle/>
        <a:p>
          <a:endParaRPr kumimoji="1" lang="ja-JP" altLang="en-US"/>
        </a:p>
      </dgm:t>
    </dgm:pt>
    <dgm:pt modelId="{5FBF32D5-1CE3-2340-A26E-314B6505343B}" type="sibTrans" cxnId="{369049F1-A597-C841-964D-186965677B87}">
      <dgm:prSet/>
      <dgm:spPr/>
      <dgm:t>
        <a:bodyPr/>
        <a:lstStyle/>
        <a:p>
          <a:endParaRPr kumimoji="1" lang="ja-JP" altLang="en-US"/>
        </a:p>
      </dgm:t>
    </dgm:pt>
    <dgm:pt modelId="{ABC1C712-1A85-5F41-88C4-24EE6B254F5B}" type="pres">
      <dgm:prSet presAssocID="{9CB7B2CC-83AD-634B-AD30-D0D229F8733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kumimoji="1" lang="ja-JP" altLang="en-US"/>
        </a:p>
      </dgm:t>
    </dgm:pt>
    <dgm:pt modelId="{F6F02777-60C3-1C4C-90F9-62F99C0DE9A1}" type="pres">
      <dgm:prSet presAssocID="{231ABD7C-FD55-CF46-A0ED-9C0B9673FF89}" presName="hierRoot1" presStyleCnt="0"/>
      <dgm:spPr/>
    </dgm:pt>
    <dgm:pt modelId="{37EFA301-9020-644C-8840-1636553CAB7F}" type="pres">
      <dgm:prSet presAssocID="{231ABD7C-FD55-CF46-A0ED-9C0B9673FF89}" presName="composite" presStyleCnt="0"/>
      <dgm:spPr/>
    </dgm:pt>
    <dgm:pt modelId="{15F25991-0C4A-4749-A085-090C1B7597C3}" type="pres">
      <dgm:prSet presAssocID="{231ABD7C-FD55-CF46-A0ED-9C0B9673FF89}" presName="background" presStyleLbl="node0" presStyleIdx="0" presStyleCnt="1"/>
      <dgm:spPr/>
    </dgm:pt>
    <dgm:pt modelId="{DC3A97F9-2FAC-F142-B8BB-9E0AA680D074}" type="pres">
      <dgm:prSet presAssocID="{231ABD7C-FD55-CF46-A0ED-9C0B9673FF89}" presName="text" presStyleLbl="fgAcc0" presStyleIdx="0" presStyleCnt="1" custScaleX="119598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E20A1ECC-CAB7-684C-BCCE-3FEEB453361E}" type="pres">
      <dgm:prSet presAssocID="{231ABD7C-FD55-CF46-A0ED-9C0B9673FF89}" presName="hierChild2" presStyleCnt="0"/>
      <dgm:spPr/>
    </dgm:pt>
    <dgm:pt modelId="{339DFD25-9C0D-C941-9055-7B662D195D29}" type="pres">
      <dgm:prSet presAssocID="{8C630EEF-7FE2-5E4C-BD39-C57E8B989314}" presName="Name10" presStyleLbl="parChTrans1D2" presStyleIdx="0" presStyleCnt="2"/>
      <dgm:spPr/>
      <dgm:t>
        <a:bodyPr/>
        <a:lstStyle/>
        <a:p>
          <a:endParaRPr kumimoji="1" lang="ja-JP" altLang="en-US"/>
        </a:p>
      </dgm:t>
    </dgm:pt>
    <dgm:pt modelId="{DEF00788-98DD-DE45-8D01-1D1A32B7F928}" type="pres">
      <dgm:prSet presAssocID="{5ED4E001-8456-E84A-9F97-BEB227D730F3}" presName="hierRoot2" presStyleCnt="0"/>
      <dgm:spPr/>
    </dgm:pt>
    <dgm:pt modelId="{DCF69ECB-16A4-2C45-9E39-0C024E3B8A7A}" type="pres">
      <dgm:prSet presAssocID="{5ED4E001-8456-E84A-9F97-BEB227D730F3}" presName="composite2" presStyleCnt="0"/>
      <dgm:spPr/>
    </dgm:pt>
    <dgm:pt modelId="{C31BEC78-0B31-0F4E-BE00-286B269EEDE1}" type="pres">
      <dgm:prSet presAssocID="{5ED4E001-8456-E84A-9F97-BEB227D730F3}" presName="background2" presStyleLbl="node2" presStyleIdx="0" presStyleCnt="2"/>
      <dgm:spPr/>
    </dgm:pt>
    <dgm:pt modelId="{9687E456-0F19-0742-B0F4-744053181F79}" type="pres">
      <dgm:prSet presAssocID="{5ED4E001-8456-E84A-9F97-BEB227D730F3}" presName="text2" presStyleLbl="fgAcc2" presStyleIdx="0" presStyleCnt="2" custScaleX="118862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8B8FECC4-D6CD-FC43-8120-D11C818CD269}" type="pres">
      <dgm:prSet presAssocID="{5ED4E001-8456-E84A-9F97-BEB227D730F3}" presName="hierChild3" presStyleCnt="0"/>
      <dgm:spPr/>
    </dgm:pt>
    <dgm:pt modelId="{076F310C-C5E7-1B42-A944-29A0B7E58FBC}" type="pres">
      <dgm:prSet presAssocID="{62D03D4D-0B40-D847-AC95-2B378EC55CBC}" presName="Name10" presStyleLbl="parChTrans1D2" presStyleIdx="1" presStyleCnt="2"/>
      <dgm:spPr/>
      <dgm:t>
        <a:bodyPr/>
        <a:lstStyle/>
        <a:p>
          <a:endParaRPr kumimoji="1" lang="ja-JP" altLang="en-US"/>
        </a:p>
      </dgm:t>
    </dgm:pt>
    <dgm:pt modelId="{9D2C495D-6B3B-E641-A909-20DD20F6B713}" type="pres">
      <dgm:prSet presAssocID="{90A6B18B-8EC5-B440-AF1B-BF735D421EBB}" presName="hierRoot2" presStyleCnt="0"/>
      <dgm:spPr/>
    </dgm:pt>
    <dgm:pt modelId="{78AAC5B9-9EC3-0040-9C22-2279E7775B42}" type="pres">
      <dgm:prSet presAssocID="{90A6B18B-8EC5-B440-AF1B-BF735D421EBB}" presName="composite2" presStyleCnt="0"/>
      <dgm:spPr/>
    </dgm:pt>
    <dgm:pt modelId="{2FA6ED01-4CDC-1C43-9B8E-C4D1F6F83986}" type="pres">
      <dgm:prSet presAssocID="{90A6B18B-8EC5-B440-AF1B-BF735D421EBB}" presName="background2" presStyleLbl="node2" presStyleIdx="1" presStyleCnt="2"/>
      <dgm:spPr/>
    </dgm:pt>
    <dgm:pt modelId="{E82A8840-547D-214A-A9A0-4056C8697512}" type="pres">
      <dgm:prSet presAssocID="{90A6B18B-8EC5-B440-AF1B-BF735D421EBB}" presName="text2" presStyleLbl="fgAcc2" presStyleIdx="1" presStyleCnt="2" custScaleX="119842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FA7282B9-AD5C-C648-BF17-936CFFC21598}" type="pres">
      <dgm:prSet presAssocID="{90A6B18B-8EC5-B440-AF1B-BF735D421EBB}" presName="hierChild3" presStyleCnt="0"/>
      <dgm:spPr/>
    </dgm:pt>
    <dgm:pt modelId="{F784C11F-1B78-B442-AD97-B15A06243B7B}" type="pres">
      <dgm:prSet presAssocID="{990414D2-01F8-6349-B42E-FD25D0544115}" presName="Name17" presStyleLbl="parChTrans1D3" presStyleIdx="0" presStyleCnt="2"/>
      <dgm:spPr/>
      <dgm:t>
        <a:bodyPr/>
        <a:lstStyle/>
        <a:p>
          <a:endParaRPr kumimoji="1" lang="ja-JP" altLang="en-US"/>
        </a:p>
      </dgm:t>
    </dgm:pt>
    <dgm:pt modelId="{0F8852C0-2E55-3D44-990E-9E9B5D7429BD}" type="pres">
      <dgm:prSet presAssocID="{BBD7B414-8703-FE4D-837A-6621CC90B0DE}" presName="hierRoot3" presStyleCnt="0"/>
      <dgm:spPr/>
    </dgm:pt>
    <dgm:pt modelId="{0950D9C5-0A9C-A94E-A903-98398F3A8E03}" type="pres">
      <dgm:prSet presAssocID="{BBD7B414-8703-FE4D-837A-6621CC90B0DE}" presName="composite3" presStyleCnt="0"/>
      <dgm:spPr/>
    </dgm:pt>
    <dgm:pt modelId="{A59D983C-37FC-0D4F-B109-3F5A18EFA1B6}" type="pres">
      <dgm:prSet presAssocID="{BBD7B414-8703-FE4D-837A-6621CC90B0DE}" presName="background3" presStyleLbl="node3" presStyleIdx="0" presStyleCnt="2"/>
      <dgm:spPr/>
    </dgm:pt>
    <dgm:pt modelId="{43AEF1E8-AF87-4448-9370-A873D48DB684}" type="pres">
      <dgm:prSet presAssocID="{BBD7B414-8703-FE4D-837A-6621CC90B0DE}" presName="text3" presStyleLbl="fgAcc3" presStyleIdx="0" presStyleCnt="2" custScaleX="117861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AF2852AC-3E7E-B444-B05A-1ADBA08B2CE0}" type="pres">
      <dgm:prSet presAssocID="{BBD7B414-8703-FE4D-837A-6621CC90B0DE}" presName="hierChild4" presStyleCnt="0"/>
      <dgm:spPr/>
    </dgm:pt>
    <dgm:pt modelId="{727CA918-6025-D54B-A0F4-D6C3AB749C9F}" type="pres">
      <dgm:prSet presAssocID="{2A261A3C-5277-AE48-9DB9-2C4A2DE1569F}" presName="Name17" presStyleLbl="parChTrans1D3" presStyleIdx="1" presStyleCnt="2"/>
      <dgm:spPr/>
      <dgm:t>
        <a:bodyPr/>
        <a:lstStyle/>
        <a:p>
          <a:endParaRPr kumimoji="1" lang="ja-JP" altLang="en-US"/>
        </a:p>
      </dgm:t>
    </dgm:pt>
    <dgm:pt modelId="{7433ADFC-3E02-2E45-81DE-CFAD84981463}" type="pres">
      <dgm:prSet presAssocID="{87FDF51D-83D8-8945-8F90-6B1575733C7F}" presName="hierRoot3" presStyleCnt="0"/>
      <dgm:spPr/>
    </dgm:pt>
    <dgm:pt modelId="{D141C8EC-BDD1-394C-8AA5-0E69EA0C4F8A}" type="pres">
      <dgm:prSet presAssocID="{87FDF51D-83D8-8945-8F90-6B1575733C7F}" presName="composite3" presStyleCnt="0"/>
      <dgm:spPr/>
    </dgm:pt>
    <dgm:pt modelId="{DC6F48DB-FC85-814A-866B-DDD972A961C4}" type="pres">
      <dgm:prSet presAssocID="{87FDF51D-83D8-8945-8F90-6B1575733C7F}" presName="background3" presStyleLbl="node3" presStyleIdx="1" presStyleCnt="2"/>
      <dgm:spPr/>
    </dgm:pt>
    <dgm:pt modelId="{CA7461D4-6520-6B4B-B812-3BAC7D4A636A}" type="pres">
      <dgm:prSet presAssocID="{87FDF51D-83D8-8945-8F90-6B1575733C7F}" presName="text3" presStyleLbl="fgAcc3" presStyleIdx="1" presStyleCnt="2" custScaleX="119503">
        <dgm:presLayoutVars>
          <dgm:chPref val="3"/>
        </dgm:presLayoutVars>
      </dgm:prSet>
      <dgm:spPr/>
      <dgm:t>
        <a:bodyPr/>
        <a:lstStyle/>
        <a:p>
          <a:endParaRPr kumimoji="1" lang="ja-JP" altLang="en-US"/>
        </a:p>
      </dgm:t>
    </dgm:pt>
    <dgm:pt modelId="{F4FB69BE-FDAE-A248-83E4-AE995BDE075B}" type="pres">
      <dgm:prSet presAssocID="{87FDF51D-83D8-8945-8F90-6B1575733C7F}" presName="hierChild4" presStyleCnt="0"/>
      <dgm:spPr/>
    </dgm:pt>
  </dgm:ptLst>
  <dgm:cxnLst>
    <dgm:cxn modelId="{43702817-FB58-5D45-AE27-79747E5C7A05}" type="presOf" srcId="{2A261A3C-5277-AE48-9DB9-2C4A2DE1569F}" destId="{727CA918-6025-D54B-A0F4-D6C3AB749C9F}" srcOrd="0" destOrd="0" presId="urn:microsoft.com/office/officeart/2005/8/layout/hierarchy1"/>
    <dgm:cxn modelId="{72E5E412-9CCB-6341-9EE2-A2DC4EE9E4A7}" srcId="{231ABD7C-FD55-CF46-A0ED-9C0B9673FF89}" destId="{90A6B18B-8EC5-B440-AF1B-BF735D421EBB}" srcOrd="1" destOrd="0" parTransId="{62D03D4D-0B40-D847-AC95-2B378EC55CBC}" sibTransId="{5A6386C5-BCF8-EA4C-9FC6-6D4D149908FA}"/>
    <dgm:cxn modelId="{DF283057-0FC6-A448-96B4-6E819030EF0B}" type="presOf" srcId="{62D03D4D-0B40-D847-AC95-2B378EC55CBC}" destId="{076F310C-C5E7-1B42-A944-29A0B7E58FBC}" srcOrd="0" destOrd="0" presId="urn:microsoft.com/office/officeart/2005/8/layout/hierarchy1"/>
    <dgm:cxn modelId="{E0196735-674E-C741-91AD-EADB48F90C57}" type="presOf" srcId="{8C630EEF-7FE2-5E4C-BD39-C57E8B989314}" destId="{339DFD25-9C0D-C941-9055-7B662D195D29}" srcOrd="0" destOrd="0" presId="urn:microsoft.com/office/officeart/2005/8/layout/hierarchy1"/>
    <dgm:cxn modelId="{165F70B0-955A-BA44-982C-CD09153B4064}" type="presOf" srcId="{BBD7B414-8703-FE4D-837A-6621CC90B0DE}" destId="{43AEF1E8-AF87-4448-9370-A873D48DB684}" srcOrd="0" destOrd="0" presId="urn:microsoft.com/office/officeart/2005/8/layout/hierarchy1"/>
    <dgm:cxn modelId="{AEA3515A-D490-6F45-AE58-6B3BBAC1B0BA}" type="presOf" srcId="{87FDF51D-83D8-8945-8F90-6B1575733C7F}" destId="{CA7461D4-6520-6B4B-B812-3BAC7D4A636A}" srcOrd="0" destOrd="0" presId="urn:microsoft.com/office/officeart/2005/8/layout/hierarchy1"/>
    <dgm:cxn modelId="{A7075A53-205A-7A4D-9ABC-869EBC3833C6}" type="presOf" srcId="{9CB7B2CC-83AD-634B-AD30-D0D229F8733F}" destId="{ABC1C712-1A85-5F41-88C4-24EE6B254F5B}" srcOrd="0" destOrd="0" presId="urn:microsoft.com/office/officeart/2005/8/layout/hierarchy1"/>
    <dgm:cxn modelId="{C2739BE8-85FD-614D-BBBF-3C9EC819D87D}" type="presOf" srcId="{990414D2-01F8-6349-B42E-FD25D0544115}" destId="{F784C11F-1B78-B442-AD97-B15A06243B7B}" srcOrd="0" destOrd="0" presId="urn:microsoft.com/office/officeart/2005/8/layout/hierarchy1"/>
    <dgm:cxn modelId="{BA45CC53-DCCE-2C40-8824-E45642C3EB31}" type="presOf" srcId="{90A6B18B-8EC5-B440-AF1B-BF735D421EBB}" destId="{E82A8840-547D-214A-A9A0-4056C8697512}" srcOrd="0" destOrd="0" presId="urn:microsoft.com/office/officeart/2005/8/layout/hierarchy1"/>
    <dgm:cxn modelId="{A3AD93DD-568B-9942-8E77-7183113657FC}" srcId="{9CB7B2CC-83AD-634B-AD30-D0D229F8733F}" destId="{231ABD7C-FD55-CF46-A0ED-9C0B9673FF89}" srcOrd="0" destOrd="0" parTransId="{04E7039B-4B26-7947-B5FD-648B479C7967}" sibTransId="{6ECE92A6-027E-844A-A448-44799ED14B2B}"/>
    <dgm:cxn modelId="{8CF71622-A3AF-2749-A581-E2AC56A3A61D}" type="presOf" srcId="{231ABD7C-FD55-CF46-A0ED-9C0B9673FF89}" destId="{DC3A97F9-2FAC-F142-B8BB-9E0AA680D074}" srcOrd="0" destOrd="0" presId="urn:microsoft.com/office/officeart/2005/8/layout/hierarchy1"/>
    <dgm:cxn modelId="{C2CAF01B-3A36-5049-A44A-906FECA78814}" srcId="{90A6B18B-8EC5-B440-AF1B-BF735D421EBB}" destId="{BBD7B414-8703-FE4D-837A-6621CC90B0DE}" srcOrd="0" destOrd="0" parTransId="{990414D2-01F8-6349-B42E-FD25D0544115}" sibTransId="{98298F49-971D-DE43-85D7-FEA5F31B4DD9}"/>
    <dgm:cxn modelId="{369049F1-A597-C841-964D-186965677B87}" srcId="{90A6B18B-8EC5-B440-AF1B-BF735D421EBB}" destId="{87FDF51D-83D8-8945-8F90-6B1575733C7F}" srcOrd="1" destOrd="0" parTransId="{2A261A3C-5277-AE48-9DB9-2C4A2DE1569F}" sibTransId="{5FBF32D5-1CE3-2340-A26E-314B6505343B}"/>
    <dgm:cxn modelId="{10CA6D54-8BF8-9C4E-9F31-C693F6D43645}" srcId="{231ABD7C-FD55-CF46-A0ED-9C0B9673FF89}" destId="{5ED4E001-8456-E84A-9F97-BEB227D730F3}" srcOrd="0" destOrd="0" parTransId="{8C630EEF-7FE2-5E4C-BD39-C57E8B989314}" sibTransId="{C80F3A4D-2937-7141-83C8-6D05509B228D}"/>
    <dgm:cxn modelId="{7346E484-E874-DC4B-90E7-7A7075952B6E}" type="presOf" srcId="{5ED4E001-8456-E84A-9F97-BEB227D730F3}" destId="{9687E456-0F19-0742-B0F4-744053181F79}" srcOrd="0" destOrd="0" presId="urn:microsoft.com/office/officeart/2005/8/layout/hierarchy1"/>
    <dgm:cxn modelId="{8E67F6AF-EDA7-024D-81D7-5661F79B6A42}" type="presParOf" srcId="{ABC1C712-1A85-5F41-88C4-24EE6B254F5B}" destId="{F6F02777-60C3-1C4C-90F9-62F99C0DE9A1}" srcOrd="0" destOrd="0" presId="urn:microsoft.com/office/officeart/2005/8/layout/hierarchy1"/>
    <dgm:cxn modelId="{177FA844-4711-F245-B589-2A4D920D1B73}" type="presParOf" srcId="{F6F02777-60C3-1C4C-90F9-62F99C0DE9A1}" destId="{37EFA301-9020-644C-8840-1636553CAB7F}" srcOrd="0" destOrd="0" presId="urn:microsoft.com/office/officeart/2005/8/layout/hierarchy1"/>
    <dgm:cxn modelId="{6113A938-DCB1-F94D-901B-A76297913A94}" type="presParOf" srcId="{37EFA301-9020-644C-8840-1636553CAB7F}" destId="{15F25991-0C4A-4749-A085-090C1B7597C3}" srcOrd="0" destOrd="0" presId="urn:microsoft.com/office/officeart/2005/8/layout/hierarchy1"/>
    <dgm:cxn modelId="{67680673-CD4F-7A43-9FF5-4C68A532BFAD}" type="presParOf" srcId="{37EFA301-9020-644C-8840-1636553CAB7F}" destId="{DC3A97F9-2FAC-F142-B8BB-9E0AA680D074}" srcOrd="1" destOrd="0" presId="urn:microsoft.com/office/officeart/2005/8/layout/hierarchy1"/>
    <dgm:cxn modelId="{D66425BA-315C-1744-B5F9-D7A16C0B220F}" type="presParOf" srcId="{F6F02777-60C3-1C4C-90F9-62F99C0DE9A1}" destId="{E20A1ECC-CAB7-684C-BCCE-3FEEB453361E}" srcOrd="1" destOrd="0" presId="urn:microsoft.com/office/officeart/2005/8/layout/hierarchy1"/>
    <dgm:cxn modelId="{EA24C36B-FB18-6047-8905-C4413DA03A50}" type="presParOf" srcId="{E20A1ECC-CAB7-684C-BCCE-3FEEB453361E}" destId="{339DFD25-9C0D-C941-9055-7B662D195D29}" srcOrd="0" destOrd="0" presId="urn:microsoft.com/office/officeart/2005/8/layout/hierarchy1"/>
    <dgm:cxn modelId="{8D9E4550-B9D5-B641-AA0A-24302104FCDC}" type="presParOf" srcId="{E20A1ECC-CAB7-684C-BCCE-3FEEB453361E}" destId="{DEF00788-98DD-DE45-8D01-1D1A32B7F928}" srcOrd="1" destOrd="0" presId="urn:microsoft.com/office/officeart/2005/8/layout/hierarchy1"/>
    <dgm:cxn modelId="{B33BB8F3-69BC-FF48-B5F2-5D9421D7DCE2}" type="presParOf" srcId="{DEF00788-98DD-DE45-8D01-1D1A32B7F928}" destId="{DCF69ECB-16A4-2C45-9E39-0C024E3B8A7A}" srcOrd="0" destOrd="0" presId="urn:microsoft.com/office/officeart/2005/8/layout/hierarchy1"/>
    <dgm:cxn modelId="{CC375390-AFCD-6546-BC85-1F8624F70470}" type="presParOf" srcId="{DCF69ECB-16A4-2C45-9E39-0C024E3B8A7A}" destId="{C31BEC78-0B31-0F4E-BE00-286B269EEDE1}" srcOrd="0" destOrd="0" presId="urn:microsoft.com/office/officeart/2005/8/layout/hierarchy1"/>
    <dgm:cxn modelId="{BD56962F-06A0-5D4B-BBA0-7EFCDCAC564D}" type="presParOf" srcId="{DCF69ECB-16A4-2C45-9E39-0C024E3B8A7A}" destId="{9687E456-0F19-0742-B0F4-744053181F79}" srcOrd="1" destOrd="0" presId="urn:microsoft.com/office/officeart/2005/8/layout/hierarchy1"/>
    <dgm:cxn modelId="{60656F82-9A7D-264F-AE49-BE9E22FABC89}" type="presParOf" srcId="{DEF00788-98DD-DE45-8D01-1D1A32B7F928}" destId="{8B8FECC4-D6CD-FC43-8120-D11C818CD269}" srcOrd="1" destOrd="0" presId="urn:microsoft.com/office/officeart/2005/8/layout/hierarchy1"/>
    <dgm:cxn modelId="{0032F4BF-2959-E045-8B45-8D10897822D8}" type="presParOf" srcId="{E20A1ECC-CAB7-684C-BCCE-3FEEB453361E}" destId="{076F310C-C5E7-1B42-A944-29A0B7E58FBC}" srcOrd="2" destOrd="0" presId="urn:microsoft.com/office/officeart/2005/8/layout/hierarchy1"/>
    <dgm:cxn modelId="{1DA8F8C4-FAAC-B440-BC6F-0F81E7123D7D}" type="presParOf" srcId="{E20A1ECC-CAB7-684C-BCCE-3FEEB453361E}" destId="{9D2C495D-6B3B-E641-A909-20DD20F6B713}" srcOrd="3" destOrd="0" presId="urn:microsoft.com/office/officeart/2005/8/layout/hierarchy1"/>
    <dgm:cxn modelId="{F92CC343-6F7E-7A43-BCBE-4C632BE037DD}" type="presParOf" srcId="{9D2C495D-6B3B-E641-A909-20DD20F6B713}" destId="{78AAC5B9-9EC3-0040-9C22-2279E7775B42}" srcOrd="0" destOrd="0" presId="urn:microsoft.com/office/officeart/2005/8/layout/hierarchy1"/>
    <dgm:cxn modelId="{D07AE7B7-8716-E247-AEC9-94135640592C}" type="presParOf" srcId="{78AAC5B9-9EC3-0040-9C22-2279E7775B42}" destId="{2FA6ED01-4CDC-1C43-9B8E-C4D1F6F83986}" srcOrd="0" destOrd="0" presId="urn:microsoft.com/office/officeart/2005/8/layout/hierarchy1"/>
    <dgm:cxn modelId="{DD6AF204-C01E-374E-BDEB-0B4AD7BE8164}" type="presParOf" srcId="{78AAC5B9-9EC3-0040-9C22-2279E7775B42}" destId="{E82A8840-547D-214A-A9A0-4056C8697512}" srcOrd="1" destOrd="0" presId="urn:microsoft.com/office/officeart/2005/8/layout/hierarchy1"/>
    <dgm:cxn modelId="{D93021FD-3F25-1A4B-8E73-91E68258B587}" type="presParOf" srcId="{9D2C495D-6B3B-E641-A909-20DD20F6B713}" destId="{FA7282B9-AD5C-C648-BF17-936CFFC21598}" srcOrd="1" destOrd="0" presId="urn:microsoft.com/office/officeart/2005/8/layout/hierarchy1"/>
    <dgm:cxn modelId="{146AD7D6-C7DF-8845-A868-6A6383E7DA1D}" type="presParOf" srcId="{FA7282B9-AD5C-C648-BF17-936CFFC21598}" destId="{F784C11F-1B78-B442-AD97-B15A06243B7B}" srcOrd="0" destOrd="0" presId="urn:microsoft.com/office/officeart/2005/8/layout/hierarchy1"/>
    <dgm:cxn modelId="{CDD9A1EE-0307-7641-87EE-B36181C6B249}" type="presParOf" srcId="{FA7282B9-AD5C-C648-BF17-936CFFC21598}" destId="{0F8852C0-2E55-3D44-990E-9E9B5D7429BD}" srcOrd="1" destOrd="0" presId="urn:microsoft.com/office/officeart/2005/8/layout/hierarchy1"/>
    <dgm:cxn modelId="{1B9489AE-C1C7-A44F-ADF5-696908D45B03}" type="presParOf" srcId="{0F8852C0-2E55-3D44-990E-9E9B5D7429BD}" destId="{0950D9C5-0A9C-A94E-A903-98398F3A8E03}" srcOrd="0" destOrd="0" presId="urn:microsoft.com/office/officeart/2005/8/layout/hierarchy1"/>
    <dgm:cxn modelId="{4F1BDA43-E8B1-204A-BC0D-9BB1A2AB431C}" type="presParOf" srcId="{0950D9C5-0A9C-A94E-A903-98398F3A8E03}" destId="{A59D983C-37FC-0D4F-B109-3F5A18EFA1B6}" srcOrd="0" destOrd="0" presId="urn:microsoft.com/office/officeart/2005/8/layout/hierarchy1"/>
    <dgm:cxn modelId="{6FAA4696-B398-2740-A5FC-7CE83AD36513}" type="presParOf" srcId="{0950D9C5-0A9C-A94E-A903-98398F3A8E03}" destId="{43AEF1E8-AF87-4448-9370-A873D48DB684}" srcOrd="1" destOrd="0" presId="urn:microsoft.com/office/officeart/2005/8/layout/hierarchy1"/>
    <dgm:cxn modelId="{5BC4782E-5136-914C-99B0-DAF5D4A7D618}" type="presParOf" srcId="{0F8852C0-2E55-3D44-990E-9E9B5D7429BD}" destId="{AF2852AC-3E7E-B444-B05A-1ADBA08B2CE0}" srcOrd="1" destOrd="0" presId="urn:microsoft.com/office/officeart/2005/8/layout/hierarchy1"/>
    <dgm:cxn modelId="{A4608C71-0627-4B4B-B238-D2E4D714C740}" type="presParOf" srcId="{FA7282B9-AD5C-C648-BF17-936CFFC21598}" destId="{727CA918-6025-D54B-A0F4-D6C3AB749C9F}" srcOrd="2" destOrd="0" presId="urn:microsoft.com/office/officeart/2005/8/layout/hierarchy1"/>
    <dgm:cxn modelId="{2F75ADB2-64FB-9441-A571-7586C92A1CEE}" type="presParOf" srcId="{FA7282B9-AD5C-C648-BF17-936CFFC21598}" destId="{7433ADFC-3E02-2E45-81DE-CFAD84981463}" srcOrd="3" destOrd="0" presId="urn:microsoft.com/office/officeart/2005/8/layout/hierarchy1"/>
    <dgm:cxn modelId="{B06BA175-FAEE-9C49-BA40-DB503B0028F5}" type="presParOf" srcId="{7433ADFC-3E02-2E45-81DE-CFAD84981463}" destId="{D141C8EC-BDD1-394C-8AA5-0E69EA0C4F8A}" srcOrd="0" destOrd="0" presId="urn:microsoft.com/office/officeart/2005/8/layout/hierarchy1"/>
    <dgm:cxn modelId="{49EC5114-C572-C345-8558-D8B2297CCFD4}" type="presParOf" srcId="{D141C8EC-BDD1-394C-8AA5-0E69EA0C4F8A}" destId="{DC6F48DB-FC85-814A-866B-DDD972A961C4}" srcOrd="0" destOrd="0" presId="urn:microsoft.com/office/officeart/2005/8/layout/hierarchy1"/>
    <dgm:cxn modelId="{A50848F9-B193-084D-B736-8F58C172D4BD}" type="presParOf" srcId="{D141C8EC-BDD1-394C-8AA5-0E69EA0C4F8A}" destId="{CA7461D4-6520-6B4B-B812-3BAC7D4A636A}" srcOrd="1" destOrd="0" presId="urn:microsoft.com/office/officeart/2005/8/layout/hierarchy1"/>
    <dgm:cxn modelId="{FE354FC5-3708-8441-9DAB-C27A2720EC07}" type="presParOf" srcId="{7433ADFC-3E02-2E45-81DE-CFAD84981463}" destId="{F4FB69BE-FDAE-A248-83E4-AE995BDE075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273E4A-6BB0-3949-8D8B-AC7F6EF72D71}">
      <dsp:nvSpPr>
        <dsp:cNvPr id="0" name=""/>
        <dsp:cNvSpPr/>
      </dsp:nvSpPr>
      <dsp:spPr>
        <a:xfrm>
          <a:off x="6186295" y="2171416"/>
          <a:ext cx="790930" cy="3764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513"/>
              </a:lnTo>
              <a:lnTo>
                <a:pt x="790930" y="256513"/>
              </a:lnTo>
              <a:lnTo>
                <a:pt x="790930" y="37641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A4C43A-F7E4-854B-A206-16741677D725}">
      <dsp:nvSpPr>
        <dsp:cNvPr id="0" name=""/>
        <dsp:cNvSpPr/>
      </dsp:nvSpPr>
      <dsp:spPr>
        <a:xfrm>
          <a:off x="5395365" y="2171416"/>
          <a:ext cx="790930" cy="376411"/>
        </a:xfrm>
        <a:custGeom>
          <a:avLst/>
          <a:gdLst/>
          <a:ahLst/>
          <a:cxnLst/>
          <a:rect l="0" t="0" r="0" b="0"/>
          <a:pathLst>
            <a:path>
              <a:moveTo>
                <a:pt x="790930" y="0"/>
              </a:moveTo>
              <a:lnTo>
                <a:pt x="790930" y="256513"/>
              </a:lnTo>
              <a:lnTo>
                <a:pt x="0" y="256513"/>
              </a:lnTo>
              <a:lnTo>
                <a:pt x="0" y="37641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E92549-A06D-BA48-AB54-1E3B08A93623}">
      <dsp:nvSpPr>
        <dsp:cNvPr id="0" name=""/>
        <dsp:cNvSpPr/>
      </dsp:nvSpPr>
      <dsp:spPr>
        <a:xfrm>
          <a:off x="3418038" y="973156"/>
          <a:ext cx="2768257" cy="3764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513"/>
              </a:lnTo>
              <a:lnTo>
                <a:pt x="2768257" y="256513"/>
              </a:lnTo>
              <a:lnTo>
                <a:pt x="2768257" y="3764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B41A77-DD07-B947-A6DF-A9907990CE6F}">
      <dsp:nvSpPr>
        <dsp:cNvPr id="0" name=""/>
        <dsp:cNvSpPr/>
      </dsp:nvSpPr>
      <dsp:spPr>
        <a:xfrm>
          <a:off x="3022573" y="2171416"/>
          <a:ext cx="790930" cy="3764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56513"/>
              </a:lnTo>
              <a:lnTo>
                <a:pt x="790930" y="256513"/>
              </a:lnTo>
              <a:lnTo>
                <a:pt x="790930" y="37641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5806D0-75BF-FE40-A2B0-D67AB2B0EFFC}">
      <dsp:nvSpPr>
        <dsp:cNvPr id="0" name=""/>
        <dsp:cNvSpPr/>
      </dsp:nvSpPr>
      <dsp:spPr>
        <a:xfrm>
          <a:off x="2231642" y="2171416"/>
          <a:ext cx="790930" cy="376411"/>
        </a:xfrm>
        <a:custGeom>
          <a:avLst/>
          <a:gdLst/>
          <a:ahLst/>
          <a:cxnLst/>
          <a:rect l="0" t="0" r="0" b="0"/>
          <a:pathLst>
            <a:path>
              <a:moveTo>
                <a:pt x="790930" y="0"/>
              </a:moveTo>
              <a:lnTo>
                <a:pt x="790930" y="256513"/>
              </a:lnTo>
              <a:lnTo>
                <a:pt x="0" y="256513"/>
              </a:lnTo>
              <a:lnTo>
                <a:pt x="0" y="37641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A25BA0-6C3E-6D4E-8D17-1C03E461F8EC}">
      <dsp:nvSpPr>
        <dsp:cNvPr id="0" name=""/>
        <dsp:cNvSpPr/>
      </dsp:nvSpPr>
      <dsp:spPr>
        <a:xfrm>
          <a:off x="3022573" y="973156"/>
          <a:ext cx="395465" cy="376411"/>
        </a:xfrm>
        <a:custGeom>
          <a:avLst/>
          <a:gdLst/>
          <a:ahLst/>
          <a:cxnLst/>
          <a:rect l="0" t="0" r="0" b="0"/>
          <a:pathLst>
            <a:path>
              <a:moveTo>
                <a:pt x="395465" y="0"/>
              </a:moveTo>
              <a:lnTo>
                <a:pt x="395465" y="256513"/>
              </a:lnTo>
              <a:lnTo>
                <a:pt x="0" y="256513"/>
              </a:lnTo>
              <a:lnTo>
                <a:pt x="0" y="3764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0A1D6C-EE0F-934E-8975-1B054548B53E}">
      <dsp:nvSpPr>
        <dsp:cNvPr id="0" name=""/>
        <dsp:cNvSpPr/>
      </dsp:nvSpPr>
      <dsp:spPr>
        <a:xfrm>
          <a:off x="604061" y="2171416"/>
          <a:ext cx="91440" cy="37641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6411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912A5B-0995-9A4C-9E4A-D92C0F0A3E98}">
      <dsp:nvSpPr>
        <dsp:cNvPr id="0" name=""/>
        <dsp:cNvSpPr/>
      </dsp:nvSpPr>
      <dsp:spPr>
        <a:xfrm>
          <a:off x="649781" y="973156"/>
          <a:ext cx="2768257" cy="376411"/>
        </a:xfrm>
        <a:custGeom>
          <a:avLst/>
          <a:gdLst/>
          <a:ahLst/>
          <a:cxnLst/>
          <a:rect l="0" t="0" r="0" b="0"/>
          <a:pathLst>
            <a:path>
              <a:moveTo>
                <a:pt x="2768257" y="0"/>
              </a:moveTo>
              <a:lnTo>
                <a:pt x="2768257" y="256513"/>
              </a:lnTo>
              <a:lnTo>
                <a:pt x="0" y="256513"/>
              </a:lnTo>
              <a:lnTo>
                <a:pt x="0" y="3764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0B5ADE-F9AE-AA45-8EEC-FE14F0D42364}">
      <dsp:nvSpPr>
        <dsp:cNvPr id="0" name=""/>
        <dsp:cNvSpPr/>
      </dsp:nvSpPr>
      <dsp:spPr>
        <a:xfrm>
          <a:off x="2321523" y="151307"/>
          <a:ext cx="2193029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1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8BE43B-2561-F047-A407-0DF31C73C0F9}">
      <dsp:nvSpPr>
        <dsp:cNvPr id="0" name=""/>
        <dsp:cNvSpPr/>
      </dsp:nvSpPr>
      <dsp:spPr>
        <a:xfrm>
          <a:off x="2465329" y="287923"/>
          <a:ext cx="2193029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Cluster</a:t>
          </a:r>
          <a:endParaRPr kumimoji="1" lang="ja-JP" altLang="en-US" sz="2100" kern="1200" dirty="0"/>
        </a:p>
      </dsp:txBody>
      <dsp:txXfrm>
        <a:off x="2489400" y="311994"/>
        <a:ext cx="2144887" cy="773706"/>
      </dsp:txXfrm>
    </dsp:sp>
    <dsp:sp modelId="{9BE8A9C5-7189-1641-B589-3DFAE987D24D}">
      <dsp:nvSpPr>
        <dsp:cNvPr id="0" name=""/>
        <dsp:cNvSpPr/>
      </dsp:nvSpPr>
      <dsp:spPr>
        <a:xfrm>
          <a:off x="2656" y="134956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3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B1CEA8-9DB9-664A-B6D6-8299A3D342A3}">
      <dsp:nvSpPr>
        <dsp:cNvPr id="0" name=""/>
        <dsp:cNvSpPr/>
      </dsp:nvSpPr>
      <dsp:spPr>
        <a:xfrm>
          <a:off x="146461" y="148618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VM Type</a:t>
          </a:r>
          <a:endParaRPr kumimoji="1" lang="ja-JP" altLang="en-US" sz="2100" kern="1200" dirty="0"/>
        </a:p>
      </dsp:txBody>
      <dsp:txXfrm>
        <a:off x="170532" y="1510254"/>
        <a:ext cx="1246108" cy="773706"/>
      </dsp:txXfrm>
    </dsp:sp>
    <dsp:sp modelId="{C8175C74-90C2-FB4E-8E57-E462388A62A7}">
      <dsp:nvSpPr>
        <dsp:cNvPr id="0" name=""/>
        <dsp:cNvSpPr/>
      </dsp:nvSpPr>
      <dsp:spPr>
        <a:xfrm>
          <a:off x="2656" y="254782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4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2F0C737-CFC7-0449-BEB0-71E71A6506B8}">
      <dsp:nvSpPr>
        <dsp:cNvPr id="0" name=""/>
        <dsp:cNvSpPr/>
      </dsp:nvSpPr>
      <dsp:spPr>
        <a:xfrm>
          <a:off x="146461" y="268444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Machine</a:t>
          </a:r>
          <a:endParaRPr kumimoji="1" lang="ja-JP" altLang="en-US" sz="2100" kern="1200" dirty="0"/>
        </a:p>
      </dsp:txBody>
      <dsp:txXfrm>
        <a:off x="170532" y="2708514"/>
        <a:ext cx="1246108" cy="773706"/>
      </dsp:txXfrm>
    </dsp:sp>
    <dsp:sp modelId="{4D36C843-2E11-F443-B9FC-E0895C8AE728}">
      <dsp:nvSpPr>
        <dsp:cNvPr id="0" name=""/>
        <dsp:cNvSpPr/>
      </dsp:nvSpPr>
      <dsp:spPr>
        <a:xfrm>
          <a:off x="2375447" y="134956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3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DFF2CF-CE2C-074C-8DB1-A9F08A6C5D58}">
      <dsp:nvSpPr>
        <dsp:cNvPr id="0" name=""/>
        <dsp:cNvSpPr/>
      </dsp:nvSpPr>
      <dsp:spPr>
        <a:xfrm>
          <a:off x="2519253" y="148618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VM Type</a:t>
          </a:r>
          <a:endParaRPr kumimoji="1" lang="ja-JP" altLang="en-US" sz="2100" kern="1200" dirty="0"/>
        </a:p>
      </dsp:txBody>
      <dsp:txXfrm>
        <a:off x="2543324" y="1510254"/>
        <a:ext cx="1246108" cy="773706"/>
      </dsp:txXfrm>
    </dsp:sp>
    <dsp:sp modelId="{33F83C25-FAF7-E843-A9B7-26CC647A4BAC}">
      <dsp:nvSpPr>
        <dsp:cNvPr id="0" name=""/>
        <dsp:cNvSpPr/>
      </dsp:nvSpPr>
      <dsp:spPr>
        <a:xfrm>
          <a:off x="1584517" y="254782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4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BAE013-3185-B040-A511-F2ED4C43550E}">
      <dsp:nvSpPr>
        <dsp:cNvPr id="0" name=""/>
        <dsp:cNvSpPr/>
      </dsp:nvSpPr>
      <dsp:spPr>
        <a:xfrm>
          <a:off x="1728322" y="268444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Machine</a:t>
          </a:r>
          <a:endParaRPr kumimoji="1" lang="ja-JP" altLang="en-US" sz="2100" kern="1200" dirty="0"/>
        </a:p>
      </dsp:txBody>
      <dsp:txXfrm>
        <a:off x="1752393" y="2708514"/>
        <a:ext cx="1246108" cy="773706"/>
      </dsp:txXfrm>
    </dsp:sp>
    <dsp:sp modelId="{F08296F0-29D0-D943-9104-C45FC11D26D9}">
      <dsp:nvSpPr>
        <dsp:cNvPr id="0" name=""/>
        <dsp:cNvSpPr/>
      </dsp:nvSpPr>
      <dsp:spPr>
        <a:xfrm>
          <a:off x="3166378" y="254782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4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1C0523-4002-2D41-B3BE-2B090D3F83AD}">
      <dsp:nvSpPr>
        <dsp:cNvPr id="0" name=""/>
        <dsp:cNvSpPr/>
      </dsp:nvSpPr>
      <dsp:spPr>
        <a:xfrm>
          <a:off x="3310184" y="268444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Machine</a:t>
          </a:r>
          <a:endParaRPr kumimoji="1" lang="ja-JP" altLang="en-US" sz="2100" kern="1200" dirty="0"/>
        </a:p>
      </dsp:txBody>
      <dsp:txXfrm>
        <a:off x="3334255" y="2708514"/>
        <a:ext cx="1246108" cy="773706"/>
      </dsp:txXfrm>
    </dsp:sp>
    <dsp:sp modelId="{3CCA725F-F8F5-6941-B508-4A79C3A905B9}">
      <dsp:nvSpPr>
        <dsp:cNvPr id="0" name=""/>
        <dsp:cNvSpPr/>
      </dsp:nvSpPr>
      <dsp:spPr>
        <a:xfrm>
          <a:off x="5539170" y="134956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3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69953E-4ADC-9A44-A30C-44AEE008DFBF}">
      <dsp:nvSpPr>
        <dsp:cNvPr id="0" name=""/>
        <dsp:cNvSpPr/>
      </dsp:nvSpPr>
      <dsp:spPr>
        <a:xfrm>
          <a:off x="5682976" y="148618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VM Type</a:t>
          </a:r>
          <a:endParaRPr kumimoji="1" lang="ja-JP" altLang="en-US" sz="2100" kern="1200" dirty="0"/>
        </a:p>
      </dsp:txBody>
      <dsp:txXfrm>
        <a:off x="5707047" y="1510254"/>
        <a:ext cx="1246108" cy="773706"/>
      </dsp:txXfrm>
    </dsp:sp>
    <dsp:sp modelId="{C0D34E5F-629D-4042-8AE2-1C3C80344DA4}">
      <dsp:nvSpPr>
        <dsp:cNvPr id="0" name=""/>
        <dsp:cNvSpPr/>
      </dsp:nvSpPr>
      <dsp:spPr>
        <a:xfrm>
          <a:off x="4748239" y="254782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4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31B1B8-9C86-F247-AD8C-06E95685707A}">
      <dsp:nvSpPr>
        <dsp:cNvPr id="0" name=""/>
        <dsp:cNvSpPr/>
      </dsp:nvSpPr>
      <dsp:spPr>
        <a:xfrm>
          <a:off x="4892045" y="268444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Machine</a:t>
          </a:r>
          <a:endParaRPr kumimoji="1" lang="ja-JP" altLang="en-US" sz="2100" kern="1200" dirty="0"/>
        </a:p>
      </dsp:txBody>
      <dsp:txXfrm>
        <a:off x="4916116" y="2708514"/>
        <a:ext cx="1246108" cy="773706"/>
      </dsp:txXfrm>
    </dsp:sp>
    <dsp:sp modelId="{10277529-6DF6-F942-9459-0B619473A9D1}">
      <dsp:nvSpPr>
        <dsp:cNvPr id="0" name=""/>
        <dsp:cNvSpPr/>
      </dsp:nvSpPr>
      <dsp:spPr>
        <a:xfrm>
          <a:off x="6330101" y="2547827"/>
          <a:ext cx="1294250" cy="821848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4"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DF62C6-5F77-6943-9E2F-2BB7A382C052}">
      <dsp:nvSpPr>
        <dsp:cNvPr id="0" name=""/>
        <dsp:cNvSpPr/>
      </dsp:nvSpPr>
      <dsp:spPr>
        <a:xfrm>
          <a:off x="6473906" y="2684443"/>
          <a:ext cx="1294250" cy="8218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100" kern="1200" dirty="0" smtClean="0"/>
            <a:t>Virtual Machine</a:t>
          </a:r>
          <a:endParaRPr kumimoji="1" lang="ja-JP" altLang="en-US" sz="2100" kern="1200" dirty="0"/>
        </a:p>
      </dsp:txBody>
      <dsp:txXfrm>
        <a:off x="6497977" y="2708514"/>
        <a:ext cx="1246108" cy="7737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7CA918-6025-D54B-A0F4-D6C3AB749C9F}">
      <dsp:nvSpPr>
        <dsp:cNvPr id="0" name=""/>
        <dsp:cNvSpPr/>
      </dsp:nvSpPr>
      <dsp:spPr>
        <a:xfrm>
          <a:off x="4309225" y="2202152"/>
          <a:ext cx="987836" cy="4101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9524"/>
              </a:lnTo>
              <a:lnTo>
                <a:pt x="987836" y="279524"/>
              </a:lnTo>
              <a:lnTo>
                <a:pt x="987836" y="410178"/>
              </a:lnTo>
            </a:path>
          </a:pathLst>
        </a:custGeom>
        <a:noFill/>
        <a:ln w="127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84C11F-1B78-B442-AD97-B15A06243B7B}">
      <dsp:nvSpPr>
        <dsp:cNvPr id="0" name=""/>
        <dsp:cNvSpPr/>
      </dsp:nvSpPr>
      <dsp:spPr>
        <a:xfrm>
          <a:off x="3309810" y="2202152"/>
          <a:ext cx="999415" cy="410178"/>
        </a:xfrm>
        <a:custGeom>
          <a:avLst/>
          <a:gdLst/>
          <a:ahLst/>
          <a:cxnLst/>
          <a:rect l="0" t="0" r="0" b="0"/>
          <a:pathLst>
            <a:path>
              <a:moveTo>
                <a:pt x="999415" y="0"/>
              </a:moveTo>
              <a:lnTo>
                <a:pt x="999415" y="279524"/>
              </a:lnTo>
              <a:lnTo>
                <a:pt x="0" y="279524"/>
              </a:lnTo>
              <a:lnTo>
                <a:pt x="0" y="410178"/>
              </a:lnTo>
            </a:path>
          </a:pathLst>
        </a:custGeom>
        <a:noFill/>
        <a:ln w="127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6F310C-C5E7-1B42-A944-29A0B7E58FBC}">
      <dsp:nvSpPr>
        <dsp:cNvPr id="0" name=""/>
        <dsp:cNvSpPr/>
      </dsp:nvSpPr>
      <dsp:spPr>
        <a:xfrm>
          <a:off x="3314330" y="896397"/>
          <a:ext cx="994895" cy="4101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9524"/>
              </a:lnTo>
              <a:lnTo>
                <a:pt x="994895" y="279524"/>
              </a:lnTo>
              <a:lnTo>
                <a:pt x="994895" y="410178"/>
              </a:lnTo>
            </a:path>
          </a:pathLst>
        </a:custGeom>
        <a:noFill/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9DFD25-9C0D-C941-9055-7B662D195D29}">
      <dsp:nvSpPr>
        <dsp:cNvPr id="0" name=""/>
        <dsp:cNvSpPr/>
      </dsp:nvSpPr>
      <dsp:spPr>
        <a:xfrm>
          <a:off x="2312523" y="896397"/>
          <a:ext cx="1001806" cy="410178"/>
        </a:xfrm>
        <a:custGeom>
          <a:avLst/>
          <a:gdLst/>
          <a:ahLst/>
          <a:cxnLst/>
          <a:rect l="0" t="0" r="0" b="0"/>
          <a:pathLst>
            <a:path>
              <a:moveTo>
                <a:pt x="1001806" y="0"/>
              </a:moveTo>
              <a:lnTo>
                <a:pt x="1001806" y="279524"/>
              </a:lnTo>
              <a:lnTo>
                <a:pt x="0" y="279524"/>
              </a:lnTo>
              <a:lnTo>
                <a:pt x="0" y="410178"/>
              </a:lnTo>
            </a:path>
          </a:pathLst>
        </a:custGeom>
        <a:noFill/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F25991-0C4A-4749-A085-090C1B7597C3}">
      <dsp:nvSpPr>
        <dsp:cNvPr id="0" name=""/>
        <dsp:cNvSpPr/>
      </dsp:nvSpPr>
      <dsp:spPr>
        <a:xfrm>
          <a:off x="2470950" y="820"/>
          <a:ext cx="1686758" cy="8955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6">
                <a:shade val="80000"/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6">
                <a:shade val="80000"/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3A97F9-2FAC-F142-B8BB-9E0AA680D074}">
      <dsp:nvSpPr>
        <dsp:cNvPr id="0" name=""/>
        <dsp:cNvSpPr/>
      </dsp:nvSpPr>
      <dsp:spPr>
        <a:xfrm>
          <a:off x="2627657" y="149691"/>
          <a:ext cx="1686758" cy="8955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300" kern="1200" dirty="0" smtClean="0"/>
            <a:t>VM Type 0</a:t>
          </a:r>
          <a:endParaRPr kumimoji="1" lang="ja-JP" altLang="en-US" sz="2300" kern="1200" dirty="0"/>
        </a:p>
      </dsp:txBody>
      <dsp:txXfrm>
        <a:off x="2653888" y="175922"/>
        <a:ext cx="1634296" cy="843114"/>
      </dsp:txXfrm>
    </dsp:sp>
    <dsp:sp modelId="{C31BEC78-0B31-0F4E-BE00-286B269EEDE1}">
      <dsp:nvSpPr>
        <dsp:cNvPr id="0" name=""/>
        <dsp:cNvSpPr/>
      </dsp:nvSpPr>
      <dsp:spPr>
        <a:xfrm>
          <a:off x="1474334" y="1306576"/>
          <a:ext cx="1676378" cy="8955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6">
                <a:tint val="99000"/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6">
                <a:tint val="99000"/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87E456-0F19-0742-B0F4-744053181F79}">
      <dsp:nvSpPr>
        <dsp:cNvPr id="0" name=""/>
        <dsp:cNvSpPr/>
      </dsp:nvSpPr>
      <dsp:spPr>
        <a:xfrm>
          <a:off x="1631040" y="1455447"/>
          <a:ext cx="1676378" cy="8955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300" kern="1200" dirty="0" smtClean="0"/>
            <a:t>VM Type 1</a:t>
          </a:r>
          <a:endParaRPr kumimoji="1" lang="ja-JP" altLang="en-US" sz="2300" kern="1200" dirty="0"/>
        </a:p>
      </dsp:txBody>
      <dsp:txXfrm>
        <a:off x="1657271" y="1481678"/>
        <a:ext cx="1623916" cy="843114"/>
      </dsp:txXfrm>
    </dsp:sp>
    <dsp:sp modelId="{2FA6ED01-4CDC-1C43-9B8E-C4D1F6F83986}">
      <dsp:nvSpPr>
        <dsp:cNvPr id="0" name=""/>
        <dsp:cNvSpPr/>
      </dsp:nvSpPr>
      <dsp:spPr>
        <a:xfrm>
          <a:off x="3464125" y="1306576"/>
          <a:ext cx="1690200" cy="8955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6">
                <a:tint val="99000"/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6">
                <a:tint val="99000"/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82A8840-547D-214A-A9A0-4056C8697512}">
      <dsp:nvSpPr>
        <dsp:cNvPr id="0" name=""/>
        <dsp:cNvSpPr/>
      </dsp:nvSpPr>
      <dsp:spPr>
        <a:xfrm>
          <a:off x="3620832" y="1455447"/>
          <a:ext cx="1690200" cy="8955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99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300" kern="1200" dirty="0" smtClean="0"/>
            <a:t>VM Type 2</a:t>
          </a:r>
          <a:endParaRPr kumimoji="1" lang="ja-JP" altLang="en-US" sz="2300" kern="1200" dirty="0"/>
        </a:p>
      </dsp:txBody>
      <dsp:txXfrm>
        <a:off x="3647063" y="1481678"/>
        <a:ext cx="1637738" cy="843114"/>
      </dsp:txXfrm>
    </dsp:sp>
    <dsp:sp modelId="{A59D983C-37FC-0D4F-B109-3F5A18EFA1B6}">
      <dsp:nvSpPr>
        <dsp:cNvPr id="0" name=""/>
        <dsp:cNvSpPr/>
      </dsp:nvSpPr>
      <dsp:spPr>
        <a:xfrm>
          <a:off x="2478679" y="2612331"/>
          <a:ext cx="1662260" cy="8955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6">
                <a:tint val="80000"/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6">
                <a:tint val="80000"/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AEF1E8-AF87-4448-9370-A873D48DB684}">
      <dsp:nvSpPr>
        <dsp:cNvPr id="0" name=""/>
        <dsp:cNvSpPr/>
      </dsp:nvSpPr>
      <dsp:spPr>
        <a:xfrm>
          <a:off x="2635385" y="2761202"/>
          <a:ext cx="1662260" cy="8955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300" kern="1200" dirty="0" smtClean="0"/>
            <a:t>VM Type 3</a:t>
          </a:r>
          <a:endParaRPr kumimoji="1" lang="ja-JP" altLang="en-US" sz="2300" kern="1200" dirty="0"/>
        </a:p>
      </dsp:txBody>
      <dsp:txXfrm>
        <a:off x="2661616" y="2787433"/>
        <a:ext cx="1609798" cy="843114"/>
      </dsp:txXfrm>
    </dsp:sp>
    <dsp:sp modelId="{DC6F48DB-FC85-814A-866B-DDD972A961C4}">
      <dsp:nvSpPr>
        <dsp:cNvPr id="0" name=""/>
        <dsp:cNvSpPr/>
      </dsp:nvSpPr>
      <dsp:spPr>
        <a:xfrm>
          <a:off x="4454353" y="2612331"/>
          <a:ext cx="1685418" cy="8955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6">
                <a:tint val="80000"/>
                <a:hueOff val="0"/>
                <a:satOff val="0"/>
                <a:lumOff val="0"/>
                <a:alphaOff val="0"/>
                <a:shade val="40000"/>
                <a:satMod val="120000"/>
              </a:schemeClr>
              <a:schemeClr val="accent6">
                <a:tint val="80000"/>
                <a:hueOff val="0"/>
                <a:satOff val="0"/>
                <a:lumOff val="0"/>
                <a:alphaOff val="0"/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  <a:ln>
          <a:noFill/>
        </a:ln>
        <a:effectLst>
          <a:outerShdw blurRad="38100" dist="25400" dir="5400000" algn="b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7461D4-6520-6B4B-B812-3BAC7D4A636A}">
      <dsp:nvSpPr>
        <dsp:cNvPr id="0" name=""/>
        <dsp:cNvSpPr/>
      </dsp:nvSpPr>
      <dsp:spPr>
        <a:xfrm>
          <a:off x="4611059" y="2761202"/>
          <a:ext cx="1685418" cy="89557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en-US" altLang="ja-JP" sz="2300" kern="1200" dirty="0" smtClean="0"/>
            <a:t>VM Type 4</a:t>
          </a:r>
          <a:endParaRPr kumimoji="1" lang="ja-JP" altLang="en-US" sz="2300" kern="1200" dirty="0"/>
        </a:p>
      </dsp:txBody>
      <dsp:txXfrm>
        <a:off x="4637290" y="2787433"/>
        <a:ext cx="1632956" cy="8431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8B9CE3-B53E-BD49-A468-E329D95549A9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34AF5-0CAE-2140-9A82-22E0ACAF971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209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Thank you, MC.</a:t>
            </a:r>
            <a:r>
              <a:rPr kumimoji="1" lang="en-US" altLang="ja-JP" baseline="0" dirty="0" smtClean="0"/>
              <a:t> My name is Pongsakorn U-chupala. From Kasetsart University, Thailand. I’d like to talk about our project, A Virtual Cluster Manager using Hierarchical Model for Cloud Infrastructure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27566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Group VM with similar characteristic/</a:t>
            </a:r>
            <a:r>
              <a:rPr kumimoji="1" lang="en-US" altLang="ja-JP" baseline="0" dirty="0" smtClean="0"/>
              <a:t>role together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4485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VC is divided</a:t>
            </a:r>
            <a:r>
              <a:rPr kumimoji="1" lang="en-US" altLang="ja-JP" baseline="0" dirty="0" smtClean="0"/>
              <a:t> into 3 tiers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9869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05562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Operation of compute machine relies</a:t>
            </a:r>
            <a:r>
              <a:rPr kumimoji="1" lang="en-US" altLang="ja-JP" baseline="0" dirty="0" smtClean="0"/>
              <a:t> on frontend machine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9542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I’m sorry but I</a:t>
            </a:r>
            <a:r>
              <a:rPr kumimoji="1" lang="en-US" altLang="ja-JP" baseline="0" dirty="0" smtClean="0"/>
              <a:t> need to skip the detail on how we got these numbers. If you interest, it was explained in detail in the paper.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76737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This talk is divided into</a:t>
            </a:r>
            <a:r>
              <a:rPr kumimoji="1" lang="en-US" altLang="ja-JP" baseline="0" dirty="0" smtClean="0"/>
              <a:t> 3 sections</a:t>
            </a:r>
          </a:p>
          <a:p>
            <a:r>
              <a:rPr kumimoji="1" lang="en-US" altLang="ja-JP" baseline="0" dirty="0" smtClean="0"/>
              <a:t>First, the introduction, I’ll explain some basic knowledge and the problem we’re trying to solve.</a:t>
            </a:r>
          </a:p>
          <a:p>
            <a:r>
              <a:rPr kumimoji="1" lang="en-US" altLang="ja-JP" baseline="0" dirty="0" smtClean="0"/>
              <a:t>Second, Virtual Cluster Manager, our proposed solution to the problem</a:t>
            </a:r>
          </a:p>
          <a:p>
            <a:r>
              <a:rPr kumimoji="1" lang="en-US" altLang="ja-JP" baseline="0" dirty="0" smtClean="0"/>
              <a:t>Lastly, Case Study on our proposed solution compare to existing method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00197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Let’s start</a:t>
            </a:r>
            <a:r>
              <a:rPr kumimoji="1" lang="en-US" altLang="ja-JP" baseline="0" dirty="0" smtClean="0"/>
              <a:t> from the introduction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872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I’ll start by explaining a concept of virtual machine. Let’s say we have a computer here.</a:t>
            </a:r>
          </a:p>
          <a:p>
            <a:r>
              <a:rPr kumimoji="1" lang="en-US" altLang="ja-JP" baseline="0" dirty="0" smtClean="0"/>
              <a:t>Virtual Machine is a technology to create a virtual computer inside a physical, real computer.</a:t>
            </a:r>
          </a:p>
          <a:p>
            <a:r>
              <a:rPr kumimoji="1" lang="en-US" altLang="ja-JP" baseline="0" dirty="0" smtClean="0"/>
              <a:t>We could also create multiple virtual machine inside single physical machine. Each virtual machine could have separated </a:t>
            </a:r>
            <a:r>
              <a:rPr kumimoji="1" lang="en-US" altLang="ja-JP" baseline="0" dirty="0" err="1" smtClean="0"/>
              <a:t>enviroment</a:t>
            </a:r>
            <a:r>
              <a:rPr kumimoji="1" lang="en-US" altLang="ja-JP" baseline="0" dirty="0" smtClean="0"/>
              <a:t> for each user.</a:t>
            </a:r>
          </a:p>
          <a:p>
            <a:r>
              <a:rPr kumimoji="1" lang="en-US" altLang="ja-JP" baseline="0" dirty="0" smtClean="0"/>
              <a:t>Regular user will find no different between real machine and virtual machine.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037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With</a:t>
            </a:r>
            <a:r>
              <a:rPr kumimoji="1" lang="en-US" altLang="ja-JP" baseline="0" dirty="0" smtClean="0"/>
              <a:t> VM technology, Let’s say this time, we have a lot of physical machine, each machine also contain a lot of virtual machine. For administrator to manage all of this manually is a very tedious task.</a:t>
            </a:r>
          </a:p>
          <a:p>
            <a:r>
              <a:rPr kumimoji="1" lang="en-US" altLang="ja-JP" baseline="0" dirty="0" smtClean="0"/>
              <a:t>Luckily, we have a technology call Virtual Infrastructure which generalize virtual machine management on a set of physical machine. From administrator perspective, he’ll only need to manage a single large infrastructure instead of separated physical machine.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347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With those technologies, It</a:t>
            </a:r>
            <a:r>
              <a:rPr kumimoji="1" lang="en-US" altLang="ja-JP" baseline="0" dirty="0" smtClean="0"/>
              <a:t> become easy to provide a single virtual machine to user. However, sometime, user need more than 1 VM.</a:t>
            </a:r>
          </a:p>
          <a:p>
            <a:r>
              <a:rPr kumimoji="1" lang="en-US" altLang="ja-JP" baseline="0" dirty="0" smtClean="0"/>
              <a:t>Let’s say we need to provide a number of VM. Each machine have some kind of relationship among one another. We call this set of VM, Virtual Cluster.</a:t>
            </a:r>
          </a:p>
          <a:p>
            <a:r>
              <a:rPr kumimoji="1" lang="en-US" altLang="ja-JP" baseline="0" dirty="0" smtClean="0"/>
              <a:t>It’s not a single VM anymore, It’s a cluster of VM.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888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The problem is…</a:t>
            </a:r>
          </a:p>
          <a:p>
            <a:r>
              <a:rPr kumimoji="1" lang="en-US" altLang="ja-JP" dirty="0" smtClean="0"/>
              <a:t>With VI technology, it’s allow .. as a single,</a:t>
            </a:r>
            <a:r>
              <a:rPr kumimoji="1" lang="en-US" altLang="ja-JP" baseline="0" dirty="0" smtClean="0"/>
              <a:t> individual unit.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0698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Our propose</a:t>
            </a:r>
            <a:r>
              <a:rPr kumimoji="1" lang="en-US" altLang="ja-JP" baseline="0" dirty="0" smtClean="0"/>
              <a:t> solution to this problem is a Virtual Cluster Manager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6439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 smtClean="0"/>
              <a:t>So, we have this VI</a:t>
            </a:r>
            <a:r>
              <a:rPr kumimoji="1" lang="en-US" altLang="ja-JP" baseline="0" dirty="0" smtClean="0"/>
              <a:t> deployed  on a number of physical machines. Most VI provides some kind of default management scheme or VI manager.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734AF5-0CAE-2140-9A82-22E0ACAF9719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3446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Picture 6" descr="CoverGly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0025" y="3048000"/>
            <a:ext cx="1123950" cy="771525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738282"/>
            <a:ext cx="7770813" cy="1048870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457200"/>
            <a:ext cx="4572000" cy="3173506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181600"/>
            <a:ext cx="7770813" cy="6858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4890247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2286000" indent="-457200">
              <a:defRPr/>
            </a:lvl6pPr>
            <a:lvl7pPr marL="2286000" indent="-457200">
              <a:defRPr/>
            </a:lvl7pPr>
            <a:lvl8pPr marL="2286000" indent="-457200">
              <a:defRPr/>
            </a:lvl8pPr>
            <a:lvl9pPr marL="2286000" indent="-457200">
              <a:defRPr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7882"/>
            <a:ext cx="1524000" cy="5325036"/>
          </a:xfrm>
        </p:spPr>
        <p:txBody>
          <a:bodyPr vert="eaVert"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7882"/>
            <a:ext cx="5889812" cy="5325036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6052928" y="3115195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Picture 6" descr="Glyph-SectionHea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3174066"/>
            <a:ext cx="1066800" cy="5905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2209801"/>
            <a:ext cx="3657600" cy="36576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800"/>
            </a:lvl6pPr>
            <a:lvl7pPr marL="2290763" indent="-461963">
              <a:defRPr sz="1800"/>
            </a:lvl7pPr>
            <a:lvl8pPr marL="2290763" indent="-461963">
              <a:defRPr sz="1800"/>
            </a:lvl8pPr>
            <a:lvl9pPr marL="2290763" indent="-461963"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2027238"/>
            <a:ext cx="3657600" cy="639762"/>
          </a:xfrm>
        </p:spPr>
        <p:txBody>
          <a:bodyPr anchor="ctr" anchorCtr="0"/>
          <a:lstStyle>
            <a:lvl1pPr marL="0" indent="0" algn="ctr">
              <a:spcBef>
                <a:spcPts val="300"/>
              </a:spcBef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2819400"/>
            <a:ext cx="3657600" cy="3048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290763" indent="-461963">
              <a:defRPr sz="1600"/>
            </a:lvl6pPr>
            <a:lvl7pPr marL="2290763" indent="-461963">
              <a:defRPr sz="1600"/>
            </a:lvl7pPr>
            <a:lvl8pPr marL="2290763" indent="-461963">
              <a:defRPr sz="1600"/>
            </a:lvl8pPr>
            <a:lvl9pPr marL="2290763" indent="-461963"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1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8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49040" y="1658992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6" y="914400"/>
            <a:ext cx="3657600" cy="1162050"/>
          </a:xfrm>
        </p:spPr>
        <p:txBody>
          <a:bodyPr anchor="b"/>
          <a:lstStyle>
            <a:lvl1pPr algn="ctr">
              <a:defRPr sz="3800" b="0"/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6118" y="457199"/>
            <a:ext cx="3657600" cy="5410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290763" indent="-461963">
              <a:tabLst/>
              <a:defRPr sz="2000"/>
            </a:lvl6pPr>
            <a:lvl7pPr marL="2290763" indent="-461963">
              <a:tabLst/>
              <a:defRPr sz="2000"/>
            </a:lvl7pPr>
            <a:lvl8pPr marL="2290763" indent="-461963">
              <a:tabLst/>
              <a:defRPr sz="2000"/>
            </a:lvl8pPr>
            <a:lvl9pPr marL="2290763" indent="-461963">
              <a:tabLst/>
              <a:defRPr sz="20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6" y="2590799"/>
            <a:ext cx="3657600" cy="2895601"/>
          </a:xfrm>
        </p:spPr>
        <p:txBody>
          <a:bodyPr>
            <a:normAutofit/>
          </a:bodyPr>
          <a:lstStyle>
            <a:lvl1pPr marL="0" indent="0" algn="ctr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10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64746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9013" y="914400"/>
            <a:ext cx="3657600" cy="1161288"/>
          </a:xfrm>
          <a:effectLst/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800" b="0" kern="1200">
                <a:solidFill>
                  <a:schemeClr val="tx2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58906" y="457200"/>
            <a:ext cx="3657600" cy="5413248"/>
          </a:xfrm>
          <a:ln w="101600">
            <a:solidFill>
              <a:schemeClr val="tx1"/>
            </a:solidFill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ja-JP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013" y="2587752"/>
            <a:ext cx="3657600" cy="2898648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lnSpc>
                <a:spcPct val="110000"/>
              </a:lnSpc>
              <a:spcBef>
                <a:spcPts val="2000"/>
              </a:spcBef>
              <a:buClr>
                <a:schemeClr val="accent3"/>
              </a:buClr>
              <a:buFont typeface="Wingdings" pitchFamily="2" charset="2"/>
              <a:buNone/>
            </a:pPr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9" name="Picture 2" descr="HR-Glyph-R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804853" y="2286000"/>
            <a:ext cx="1645920" cy="170411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25F498-F028-344B-9764-155C3C20B6C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altLang="ja-JP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D9D22-A8C2-8B4A-B7D8-6B374B3441D7}" type="datetimeFigureOut">
              <a:rPr kumimoji="1" lang="ja-JP" altLang="en-US" smtClean="0"/>
              <a:t>1/17/12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kumimoji="1"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kumimoji="1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kumimoji="1"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51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61963" algn="l" defTabSz="914400" rtl="0" eaLnBrk="1" latinLnBrk="0" hangingPunct="1">
        <a:spcBef>
          <a:spcPct val="200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4119563" indent="-461963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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 smtClean="0"/>
              <a:t>A Virtual Cluster Manager using a Hierarchical Model for Cloud Infrastructure</a:t>
            </a:r>
            <a:endParaRPr kumimoji="1"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dirty="0" smtClean="0"/>
              <a:t>Pongsakorn U-chupala</a:t>
            </a:r>
          </a:p>
          <a:p>
            <a:r>
              <a:rPr lang="en-US" altLang="ja-JP" sz="2800" dirty="0" smtClean="0"/>
              <a:t>Kasetsart University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1717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Layer of Abstraction</a:t>
            </a:r>
            <a:endParaRPr kumimoji="1" lang="ja-JP" alt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1920240" y="2418080"/>
            <a:ext cx="5080000" cy="151384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kumimoji="1" lang="en-US" altLang="ja-JP" sz="2800" dirty="0" smtClean="0"/>
              <a:t>Virtual Infrastructure</a:t>
            </a:r>
            <a:endParaRPr kumimoji="1" lang="ja-JP" altLang="en-US" sz="2800" dirty="0"/>
          </a:p>
        </p:txBody>
      </p:sp>
      <p:sp>
        <p:nvSpPr>
          <p:cNvPr id="8" name="Rounded Rectangle 7"/>
          <p:cNvSpPr/>
          <p:nvPr/>
        </p:nvSpPr>
        <p:spPr>
          <a:xfrm>
            <a:off x="1920240" y="2418080"/>
            <a:ext cx="2540000" cy="57912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VI Manager</a:t>
            </a:r>
            <a:endParaRPr kumimoji="1" lang="ja-JP" alt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460240" y="2418080"/>
            <a:ext cx="2540000" cy="57912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VC Manager</a:t>
            </a:r>
            <a:endParaRPr kumimoji="1" lang="ja-JP" altLang="en-US" dirty="0"/>
          </a:p>
        </p:txBody>
      </p:sp>
      <p:pic>
        <p:nvPicPr>
          <p:cNvPr id="11" name="Picture 10" descr="gea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413" y="3251200"/>
            <a:ext cx="617412" cy="551692"/>
          </a:xfrm>
          <a:prstGeom prst="rect">
            <a:avLst/>
          </a:prstGeom>
        </p:spPr>
      </p:pic>
      <p:pic>
        <p:nvPicPr>
          <p:cNvPr id="12" name="Picture 11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240" y="4490720"/>
            <a:ext cx="1042797" cy="163576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67360" y="1438836"/>
            <a:ext cx="2231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Existing VI</a:t>
            </a:r>
          </a:p>
          <a:p>
            <a:r>
              <a:rPr kumimoji="1" lang="en-US" altLang="ja-JP" dirty="0" smtClean="0"/>
              <a:t>management scheme</a:t>
            </a:r>
            <a:endParaRPr kumimoji="1" lang="ja-JP" altLang="en-US" dirty="0"/>
          </a:p>
        </p:txBody>
      </p:sp>
      <p:cxnSp>
        <p:nvCxnSpPr>
          <p:cNvPr id="15" name="Straight Arrow Connector 14"/>
          <p:cNvCxnSpPr>
            <a:stCxn id="13" idx="2"/>
            <a:endCxn id="8" idx="0"/>
          </p:cNvCxnSpPr>
          <p:nvPr/>
        </p:nvCxnSpPr>
        <p:spPr>
          <a:xfrm>
            <a:off x="1582998" y="2085167"/>
            <a:ext cx="1607242" cy="33291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pic>
        <p:nvPicPr>
          <p:cNvPr id="16" name="Picture 15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240" y="4490720"/>
            <a:ext cx="1042797" cy="1635760"/>
          </a:xfrm>
          <a:prstGeom prst="rect">
            <a:avLst/>
          </a:prstGeom>
        </p:spPr>
      </p:pic>
      <p:pic>
        <p:nvPicPr>
          <p:cNvPr id="17" name="Picture 16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240" y="4490720"/>
            <a:ext cx="1042797" cy="1635760"/>
          </a:xfrm>
          <a:prstGeom prst="rect">
            <a:avLst/>
          </a:prstGeom>
        </p:spPr>
      </p:pic>
      <p:pic>
        <p:nvPicPr>
          <p:cNvPr id="18" name="Picture 17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028" y="4490720"/>
            <a:ext cx="1042797" cy="163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52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VC Hierarchical </a:t>
            </a:r>
            <a:r>
              <a:rPr kumimoji="1" lang="en-US" altLang="ja-JP" dirty="0" smtClean="0"/>
              <a:t>Model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 smtClean="0"/>
              <a:t>A model to represent virtual cluster</a:t>
            </a:r>
          </a:p>
          <a:p>
            <a:r>
              <a:rPr lang="en-US" altLang="ja-JP" dirty="0" smtClean="0"/>
              <a:t>Each VM in a cluster need to be grouped/ranked into a certain hierarchy</a:t>
            </a:r>
          </a:p>
          <a:p>
            <a:r>
              <a:rPr lang="en-US" altLang="ja-JP" dirty="0" smtClean="0"/>
              <a:t>Divided into 2 hierarchies</a:t>
            </a:r>
          </a:p>
          <a:p>
            <a:pPr lvl="1">
              <a:buFont typeface="+mj-lt"/>
              <a:buAutoNum type="arabicPeriod"/>
            </a:pPr>
            <a:r>
              <a:rPr lang="en-US" altLang="ja-JP" dirty="0" smtClean="0"/>
              <a:t>Structural hierarchy</a:t>
            </a:r>
          </a:p>
          <a:p>
            <a:pPr lvl="2"/>
            <a:r>
              <a:rPr lang="en-US" altLang="ja-JP" dirty="0" smtClean="0"/>
              <a:t>Group similar VMs together</a:t>
            </a:r>
          </a:p>
          <a:p>
            <a:pPr lvl="1">
              <a:buFont typeface="+mj-lt"/>
              <a:buAutoNum type="arabicPeriod"/>
            </a:pPr>
            <a:r>
              <a:rPr lang="en-US" altLang="ja-JP" dirty="0" smtClean="0"/>
              <a:t>Dependency Hierarchy</a:t>
            </a:r>
          </a:p>
          <a:p>
            <a:pPr lvl="2"/>
            <a:r>
              <a:rPr lang="en-US" altLang="ja-JP" dirty="0" smtClean="0"/>
              <a:t>Used to determine order of </a:t>
            </a:r>
            <a:r>
              <a:rPr lang="en-US" altLang="ja-JP" dirty="0" smtClean="0"/>
              <a:t>VM in which operation will be performed to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743258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1. Structural Hierarchy</a:t>
            </a:r>
            <a:endParaRPr kumimoji="1" lang="ja-JP" alt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419603"/>
              </p:ext>
            </p:extLst>
          </p:nvPr>
        </p:nvGraphicFramePr>
        <p:xfrm>
          <a:off x="685800" y="2209800"/>
          <a:ext cx="7770813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924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2. Dependency Hierarchy</a:t>
            </a:r>
            <a:endParaRPr kumimoji="1" lang="ja-JP" alt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600717"/>
              </p:ext>
            </p:extLst>
          </p:nvPr>
        </p:nvGraphicFramePr>
        <p:xfrm>
          <a:off x="685800" y="2209800"/>
          <a:ext cx="7770813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23064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Example VC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563494" y="2221331"/>
            <a:ext cx="3810000" cy="1178559"/>
            <a:chOff x="2504774" y="3058161"/>
            <a:chExt cx="3810000" cy="1178559"/>
          </a:xfrm>
        </p:grpSpPr>
        <p:sp>
          <p:nvSpPr>
            <p:cNvPr id="5" name="Rounded Rectangle 4"/>
            <p:cNvSpPr/>
            <p:nvPr/>
          </p:nvSpPr>
          <p:spPr>
            <a:xfrm>
              <a:off x="2504774" y="3058161"/>
              <a:ext cx="3810000" cy="117855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 dirty="0" smtClean="0"/>
                <a:t>Frontend 0</a:t>
              </a:r>
              <a:endParaRPr kumimoji="1" lang="ja-JP" altLang="en-US" sz="2800" dirty="0"/>
            </a:p>
          </p:txBody>
        </p:sp>
        <p:pic>
          <p:nvPicPr>
            <p:cNvPr id="4" name="Picture 3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8774" y="3190241"/>
              <a:ext cx="587040" cy="920848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</p:pic>
      </p:grpSp>
      <p:grpSp>
        <p:nvGrpSpPr>
          <p:cNvPr id="22" name="Group 21"/>
          <p:cNvGrpSpPr/>
          <p:nvPr/>
        </p:nvGrpSpPr>
        <p:grpSpPr>
          <a:xfrm>
            <a:off x="241973" y="4306867"/>
            <a:ext cx="2668190" cy="1178559"/>
            <a:chOff x="1483399" y="5194498"/>
            <a:chExt cx="2668190" cy="1178559"/>
          </a:xfrm>
        </p:grpSpPr>
        <p:sp>
          <p:nvSpPr>
            <p:cNvPr id="11" name="Rounded Rectangle 10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0</a:t>
              </a:r>
              <a:endParaRPr kumimoji="1" lang="ja-JP" altLang="en-US" sz="2800" dirty="0"/>
            </a:p>
          </p:txBody>
        </p:sp>
        <p:pic>
          <p:nvPicPr>
            <p:cNvPr id="12" name="Picture 11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3" name="Group 22"/>
          <p:cNvGrpSpPr/>
          <p:nvPr/>
        </p:nvGrpSpPr>
        <p:grpSpPr>
          <a:xfrm>
            <a:off x="3218342" y="4306867"/>
            <a:ext cx="2668190" cy="1178559"/>
            <a:chOff x="1483399" y="5194498"/>
            <a:chExt cx="2668190" cy="1178559"/>
          </a:xfrm>
        </p:grpSpPr>
        <p:sp>
          <p:nvSpPr>
            <p:cNvPr id="24" name="Rounded Rectangle 23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 1</a:t>
              </a:r>
              <a:endParaRPr kumimoji="1" lang="ja-JP" altLang="en-US" sz="2800" dirty="0"/>
            </a:p>
          </p:txBody>
        </p:sp>
        <p:pic>
          <p:nvPicPr>
            <p:cNvPr id="25" name="Picture 24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6" name="Group 25"/>
          <p:cNvGrpSpPr/>
          <p:nvPr/>
        </p:nvGrpSpPr>
        <p:grpSpPr>
          <a:xfrm>
            <a:off x="6260505" y="4306867"/>
            <a:ext cx="2668190" cy="1178559"/>
            <a:chOff x="1483399" y="5194498"/>
            <a:chExt cx="2668190" cy="1178559"/>
          </a:xfrm>
        </p:grpSpPr>
        <p:sp>
          <p:nvSpPr>
            <p:cNvPr id="27" name="Rounded Rectangle 26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2</a:t>
              </a:r>
              <a:endParaRPr kumimoji="1" lang="ja-JP" altLang="en-US" sz="2800" dirty="0"/>
            </a:p>
          </p:txBody>
        </p:sp>
        <p:pic>
          <p:nvPicPr>
            <p:cNvPr id="28" name="Picture 27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cxnSp>
        <p:nvCxnSpPr>
          <p:cNvPr id="32" name="Elbow Connector 31"/>
          <p:cNvCxnSpPr>
            <a:stCxn id="5" idx="2"/>
            <a:endCxn id="24" idx="0"/>
          </p:cNvCxnSpPr>
          <p:nvPr/>
        </p:nvCxnSpPr>
        <p:spPr>
          <a:xfrm rot="16200000" flipH="1">
            <a:off x="4056977" y="3811406"/>
            <a:ext cx="906977" cy="8394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5" idx="2"/>
            <a:endCxn id="27" idx="0"/>
          </p:cNvCxnSpPr>
          <p:nvPr/>
        </p:nvCxnSpPr>
        <p:spPr>
          <a:xfrm rot="16200000" flipH="1">
            <a:off x="5578059" y="2290325"/>
            <a:ext cx="906977" cy="312610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5" idx="2"/>
            <a:endCxn id="11" idx="0"/>
          </p:cNvCxnSpPr>
          <p:nvPr/>
        </p:nvCxnSpPr>
        <p:spPr>
          <a:xfrm rot="5400000">
            <a:off x="2568793" y="2407165"/>
            <a:ext cx="906977" cy="289242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109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Example VC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563494" y="3267810"/>
            <a:ext cx="3810000" cy="1178559"/>
            <a:chOff x="2504774" y="3058161"/>
            <a:chExt cx="3810000" cy="1178559"/>
          </a:xfrm>
        </p:grpSpPr>
        <p:sp>
          <p:nvSpPr>
            <p:cNvPr id="5" name="Rounded Rectangle 4"/>
            <p:cNvSpPr/>
            <p:nvPr/>
          </p:nvSpPr>
          <p:spPr>
            <a:xfrm>
              <a:off x="2504774" y="3058161"/>
              <a:ext cx="3810000" cy="117855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 dirty="0" smtClean="0"/>
                <a:t>Frontend 0</a:t>
              </a:r>
              <a:endParaRPr kumimoji="1" lang="ja-JP" altLang="en-US" sz="2800" dirty="0"/>
            </a:p>
          </p:txBody>
        </p:sp>
        <p:pic>
          <p:nvPicPr>
            <p:cNvPr id="4" name="Picture 3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8774" y="3190241"/>
              <a:ext cx="587040" cy="920848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</p:pic>
      </p:grpSp>
      <p:pic>
        <p:nvPicPr>
          <p:cNvPr id="8" name="Picture 7" descr="U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850" y="1996438"/>
            <a:ext cx="924561" cy="924561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241973" y="5353346"/>
            <a:ext cx="2668190" cy="1178559"/>
            <a:chOff x="1483399" y="5194498"/>
            <a:chExt cx="2668190" cy="1178559"/>
          </a:xfrm>
        </p:grpSpPr>
        <p:sp>
          <p:nvSpPr>
            <p:cNvPr id="11" name="Rounded Rectangle 10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0</a:t>
              </a:r>
              <a:endParaRPr kumimoji="1" lang="ja-JP" altLang="en-US" sz="2800" dirty="0"/>
            </a:p>
          </p:txBody>
        </p:sp>
        <p:pic>
          <p:nvPicPr>
            <p:cNvPr id="12" name="Picture 11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3" name="Group 22"/>
          <p:cNvGrpSpPr/>
          <p:nvPr/>
        </p:nvGrpSpPr>
        <p:grpSpPr>
          <a:xfrm>
            <a:off x="3218342" y="5353346"/>
            <a:ext cx="2668190" cy="1178559"/>
            <a:chOff x="1483399" y="5194498"/>
            <a:chExt cx="2668190" cy="1178559"/>
          </a:xfrm>
        </p:grpSpPr>
        <p:sp>
          <p:nvSpPr>
            <p:cNvPr id="24" name="Rounded Rectangle 23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 1</a:t>
              </a:r>
              <a:endParaRPr kumimoji="1" lang="ja-JP" altLang="en-US" sz="2800" dirty="0"/>
            </a:p>
          </p:txBody>
        </p:sp>
        <p:pic>
          <p:nvPicPr>
            <p:cNvPr id="25" name="Picture 24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6" name="Group 25"/>
          <p:cNvGrpSpPr/>
          <p:nvPr/>
        </p:nvGrpSpPr>
        <p:grpSpPr>
          <a:xfrm>
            <a:off x="6260505" y="5353346"/>
            <a:ext cx="2668190" cy="1178559"/>
            <a:chOff x="1483399" y="5194498"/>
            <a:chExt cx="2668190" cy="1178559"/>
          </a:xfrm>
        </p:grpSpPr>
        <p:sp>
          <p:nvSpPr>
            <p:cNvPr id="27" name="Rounded Rectangle 26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2</a:t>
              </a:r>
              <a:endParaRPr kumimoji="1" lang="ja-JP" altLang="en-US" sz="2800" dirty="0"/>
            </a:p>
          </p:txBody>
        </p:sp>
        <p:pic>
          <p:nvPicPr>
            <p:cNvPr id="28" name="Picture 27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cxnSp>
        <p:nvCxnSpPr>
          <p:cNvPr id="32" name="Elbow Connector 31"/>
          <p:cNvCxnSpPr>
            <a:stCxn id="5" idx="2"/>
            <a:endCxn id="24" idx="0"/>
          </p:cNvCxnSpPr>
          <p:nvPr/>
        </p:nvCxnSpPr>
        <p:spPr>
          <a:xfrm rot="16200000" flipH="1">
            <a:off x="4056977" y="4857885"/>
            <a:ext cx="906977" cy="8394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5" idx="2"/>
            <a:endCxn id="27" idx="0"/>
          </p:cNvCxnSpPr>
          <p:nvPr/>
        </p:nvCxnSpPr>
        <p:spPr>
          <a:xfrm rot="16200000" flipH="1">
            <a:off x="5578059" y="3336804"/>
            <a:ext cx="906977" cy="312610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5" idx="2"/>
            <a:endCxn id="11" idx="0"/>
          </p:cNvCxnSpPr>
          <p:nvPr/>
        </p:nvCxnSpPr>
        <p:spPr>
          <a:xfrm rot="5400000">
            <a:off x="2568793" y="3453644"/>
            <a:ext cx="906977" cy="289242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7382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Example VC</a:t>
            </a:r>
            <a:endParaRPr kumimoji="1" lang="ja-JP" alt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180080" y="2153920"/>
            <a:ext cx="2834640" cy="792480"/>
          </a:xfrm>
          <a:prstGeom prst="round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My Virtual Cluster</a:t>
            </a:r>
            <a:endParaRPr kumimoji="1" lang="ja-JP" alt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1285240" y="3505200"/>
            <a:ext cx="2834640" cy="77216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VM Type: Frontend</a:t>
            </a:r>
            <a:endParaRPr kumimoji="1" lang="ja-JP" alt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5195253" y="3505200"/>
            <a:ext cx="2834640" cy="77216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VM Type: Compute</a:t>
            </a:r>
            <a:endParaRPr kumimoji="1" lang="ja-JP" alt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85800" y="5090160"/>
            <a:ext cx="1691640" cy="782320"/>
          </a:xfrm>
          <a:prstGeom prst="round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Frontend 0</a:t>
            </a:r>
            <a:endParaRPr kumimoji="1" lang="ja-JP" alt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3352800" y="5080000"/>
            <a:ext cx="1691640" cy="78232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Compute 0</a:t>
            </a:r>
            <a:endParaRPr kumimoji="1" lang="ja-JP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246053" y="5090160"/>
            <a:ext cx="1691640" cy="7721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Compute 1</a:t>
            </a:r>
            <a:endParaRPr kumimoji="1" lang="ja-JP" alt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7184073" y="5090160"/>
            <a:ext cx="1691640" cy="7721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/>
              <a:t>Compute 2</a:t>
            </a:r>
            <a:endParaRPr kumimoji="1" lang="ja-JP" altLang="en-US" dirty="0"/>
          </a:p>
        </p:txBody>
      </p:sp>
      <p:cxnSp>
        <p:nvCxnSpPr>
          <p:cNvPr id="14" name="Straight Arrow Connector 13"/>
          <p:cNvCxnSpPr>
            <a:stCxn id="4" idx="2"/>
            <a:endCxn id="6" idx="0"/>
          </p:cNvCxnSpPr>
          <p:nvPr/>
        </p:nvCxnSpPr>
        <p:spPr>
          <a:xfrm flipH="1">
            <a:off x="2702560" y="2946400"/>
            <a:ext cx="1894840" cy="558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2"/>
          </p:cNvCxnSpPr>
          <p:nvPr/>
        </p:nvCxnSpPr>
        <p:spPr>
          <a:xfrm>
            <a:off x="4597400" y="2946400"/>
            <a:ext cx="2015173" cy="558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2"/>
            <a:endCxn id="8" idx="0"/>
          </p:cNvCxnSpPr>
          <p:nvPr/>
        </p:nvCxnSpPr>
        <p:spPr>
          <a:xfrm flipH="1">
            <a:off x="1531620" y="4277360"/>
            <a:ext cx="1170940" cy="812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2"/>
            <a:endCxn id="10" idx="0"/>
          </p:cNvCxnSpPr>
          <p:nvPr/>
        </p:nvCxnSpPr>
        <p:spPr>
          <a:xfrm flipH="1">
            <a:off x="4198620" y="4277360"/>
            <a:ext cx="2413953" cy="8026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2"/>
            <a:endCxn id="11" idx="0"/>
          </p:cNvCxnSpPr>
          <p:nvPr/>
        </p:nvCxnSpPr>
        <p:spPr>
          <a:xfrm flipH="1">
            <a:off x="6091873" y="4277360"/>
            <a:ext cx="520700" cy="812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7" idx="2"/>
            <a:endCxn id="12" idx="0"/>
          </p:cNvCxnSpPr>
          <p:nvPr/>
        </p:nvCxnSpPr>
        <p:spPr>
          <a:xfrm>
            <a:off x="6612573" y="4277360"/>
            <a:ext cx="1417320" cy="812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545332" y="3159760"/>
            <a:ext cx="0" cy="1422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7687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11111E-6 L 0.19791 -0.16157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6" y="-8079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1.11111E-6 L -0.22951 0.1555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76" y="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3. </a:t>
            </a:r>
            <a:r>
              <a:rPr lang="en-US" altLang="ja-JP" dirty="0" smtClean="0"/>
              <a:t>Evaluation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897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Case Study</a:t>
            </a:r>
            <a:endParaRPr kumimoji="1" lang="ja-JP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We have implemented a VC manager with described design using </a:t>
            </a:r>
            <a:r>
              <a:rPr kumimoji="1" lang="en-US" altLang="ja-JP" dirty="0" err="1" smtClean="0"/>
              <a:t>OpenNebula</a:t>
            </a:r>
            <a:r>
              <a:rPr kumimoji="1" lang="en-US" altLang="ja-JP" dirty="0" smtClean="0"/>
              <a:t> (VI) as a building block</a:t>
            </a:r>
          </a:p>
          <a:p>
            <a:r>
              <a:rPr lang="en-US" altLang="ja-JP" dirty="0" smtClean="0"/>
              <a:t>Then did a case study with</a:t>
            </a:r>
          </a:p>
          <a:p>
            <a:pPr lvl="1"/>
            <a:r>
              <a:rPr lang="en-US" altLang="ja-JP" dirty="0" err="1" smtClean="0"/>
              <a:t>OpenNebula</a:t>
            </a:r>
            <a:r>
              <a:rPr lang="en-US" altLang="ja-JP" dirty="0" smtClean="0"/>
              <a:t>-provided utilities (default management scheme)</a:t>
            </a:r>
          </a:p>
          <a:p>
            <a:pPr lvl="1"/>
            <a:r>
              <a:rPr lang="en-US" altLang="ja-JP" dirty="0" smtClean="0"/>
              <a:t>Our implemented VC manager</a:t>
            </a:r>
          </a:p>
          <a:p>
            <a:r>
              <a:rPr lang="en-US" altLang="ja-JP" dirty="0" smtClean="0"/>
              <a:t>Point of interest: Ease of Use</a:t>
            </a:r>
          </a:p>
          <a:p>
            <a:pPr lvl="1"/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75734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Ease of Use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Deploy an example virtual cluster</a:t>
            </a:r>
          </a:p>
          <a:p>
            <a:r>
              <a:rPr lang="en-US" altLang="ja-JP" dirty="0" smtClean="0"/>
              <a:t>Measure “ease of use” with number of </a:t>
            </a:r>
            <a:r>
              <a:rPr lang="en-US" altLang="ja-JP" dirty="0" smtClean="0"/>
              <a:t>commands and template files used </a:t>
            </a:r>
            <a:r>
              <a:rPr lang="en-US" altLang="ja-JP" dirty="0" smtClean="0"/>
              <a:t>to deploy a virtual cluster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126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Outline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>
              <a:buFont typeface="+mj-lt"/>
              <a:buAutoNum type="arabicPeriod"/>
            </a:pPr>
            <a:r>
              <a:rPr kumimoji="1" lang="en-US" altLang="ja-JP" dirty="0" smtClean="0"/>
              <a:t>Introduction</a:t>
            </a:r>
          </a:p>
          <a:p>
            <a:pPr lvl="1"/>
            <a:r>
              <a:rPr kumimoji="1" lang="en-US" altLang="ja-JP" dirty="0" smtClean="0"/>
              <a:t>Virtual Machine</a:t>
            </a:r>
          </a:p>
          <a:p>
            <a:pPr lvl="1"/>
            <a:r>
              <a:rPr lang="en-US" altLang="ja-JP" dirty="0" smtClean="0"/>
              <a:t>Virtual Infrastructure (Cloud Infrastructure)</a:t>
            </a:r>
          </a:p>
          <a:p>
            <a:pPr lvl="1"/>
            <a:r>
              <a:rPr kumimoji="1" lang="en-US" altLang="ja-JP" dirty="0" smtClean="0"/>
              <a:t>Virtual Cluster</a:t>
            </a:r>
          </a:p>
          <a:p>
            <a:pPr lvl="1"/>
            <a:r>
              <a:rPr lang="en-US" altLang="ja-JP" dirty="0" smtClean="0"/>
              <a:t>Problems</a:t>
            </a:r>
          </a:p>
          <a:p>
            <a:pPr lvl="1"/>
            <a:endParaRPr kumimoji="1" lang="en-US" altLang="ja-JP" dirty="0"/>
          </a:p>
          <a:p>
            <a:pPr lvl="1"/>
            <a:endParaRPr kumimoji="1" lang="en-US" altLang="ja-JP" dirty="0" smtClean="0"/>
          </a:p>
          <a:p>
            <a:pPr>
              <a:buFont typeface="+mj-lt"/>
              <a:buAutoNum type="arabicPeriod"/>
            </a:pPr>
            <a:r>
              <a:rPr lang="en-US" altLang="ja-JP" dirty="0" smtClean="0"/>
              <a:t>Proposal</a:t>
            </a:r>
          </a:p>
          <a:p>
            <a:pPr lvl="1">
              <a:buFont typeface="+mj-lt"/>
              <a:buAutoNum type="arabicPeriod"/>
            </a:pPr>
            <a:r>
              <a:rPr lang="en-US" altLang="ja-JP" dirty="0" smtClean="0"/>
              <a:t>VC Manager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Hierarchical Model</a:t>
            </a:r>
          </a:p>
          <a:p>
            <a:pPr>
              <a:buFont typeface="+mj-lt"/>
              <a:buAutoNum type="arabicPeriod"/>
            </a:pPr>
            <a:r>
              <a:rPr lang="en-US" altLang="ja-JP" dirty="0" smtClean="0"/>
              <a:t>Evaluation</a:t>
            </a:r>
            <a:endParaRPr kumimoji="1" lang="en-US" altLang="ja-JP" dirty="0" smtClean="0"/>
          </a:p>
          <a:p>
            <a:pPr>
              <a:buFont typeface="+mj-lt"/>
              <a:buAutoNum type="arabicPeriod"/>
            </a:pPr>
            <a:r>
              <a:rPr lang="en-US" altLang="ja-JP" dirty="0" smtClean="0"/>
              <a:t>Conclusion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76201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Example VC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563494" y="2221331"/>
            <a:ext cx="3810000" cy="1178559"/>
            <a:chOff x="2504774" y="3058161"/>
            <a:chExt cx="3810000" cy="1178559"/>
          </a:xfrm>
        </p:grpSpPr>
        <p:sp>
          <p:nvSpPr>
            <p:cNvPr id="5" name="Rounded Rectangle 4"/>
            <p:cNvSpPr/>
            <p:nvPr/>
          </p:nvSpPr>
          <p:spPr>
            <a:xfrm>
              <a:off x="2504774" y="3058161"/>
              <a:ext cx="3810000" cy="1178559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 dirty="0" smtClean="0"/>
                <a:t>Frontend 0</a:t>
              </a:r>
              <a:endParaRPr kumimoji="1" lang="ja-JP" altLang="en-US" sz="2800" dirty="0"/>
            </a:p>
          </p:txBody>
        </p:sp>
        <p:pic>
          <p:nvPicPr>
            <p:cNvPr id="4" name="Picture 3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58774" y="3190241"/>
              <a:ext cx="587040" cy="920848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</p:pic>
      </p:grpSp>
      <p:grpSp>
        <p:nvGrpSpPr>
          <p:cNvPr id="22" name="Group 21"/>
          <p:cNvGrpSpPr/>
          <p:nvPr/>
        </p:nvGrpSpPr>
        <p:grpSpPr>
          <a:xfrm>
            <a:off x="241973" y="4306867"/>
            <a:ext cx="2668190" cy="1178559"/>
            <a:chOff x="1483399" y="5194498"/>
            <a:chExt cx="2668190" cy="1178559"/>
          </a:xfrm>
        </p:grpSpPr>
        <p:sp>
          <p:nvSpPr>
            <p:cNvPr id="11" name="Rounded Rectangle 10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0</a:t>
              </a:r>
              <a:endParaRPr kumimoji="1" lang="ja-JP" altLang="en-US" sz="2800" dirty="0"/>
            </a:p>
          </p:txBody>
        </p:sp>
        <p:pic>
          <p:nvPicPr>
            <p:cNvPr id="12" name="Picture 11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3" name="Group 22"/>
          <p:cNvGrpSpPr/>
          <p:nvPr/>
        </p:nvGrpSpPr>
        <p:grpSpPr>
          <a:xfrm>
            <a:off x="3218342" y="4306867"/>
            <a:ext cx="2668190" cy="1178559"/>
            <a:chOff x="1483399" y="5194498"/>
            <a:chExt cx="2668190" cy="1178559"/>
          </a:xfrm>
        </p:grpSpPr>
        <p:sp>
          <p:nvSpPr>
            <p:cNvPr id="24" name="Rounded Rectangle 23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 1</a:t>
              </a:r>
              <a:endParaRPr kumimoji="1" lang="ja-JP" altLang="en-US" sz="2800" dirty="0"/>
            </a:p>
          </p:txBody>
        </p:sp>
        <p:pic>
          <p:nvPicPr>
            <p:cNvPr id="25" name="Picture 24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26" name="Group 25"/>
          <p:cNvGrpSpPr/>
          <p:nvPr/>
        </p:nvGrpSpPr>
        <p:grpSpPr>
          <a:xfrm>
            <a:off x="6260505" y="4306867"/>
            <a:ext cx="2668190" cy="1178559"/>
            <a:chOff x="1483399" y="5194498"/>
            <a:chExt cx="2668190" cy="1178559"/>
          </a:xfrm>
        </p:grpSpPr>
        <p:sp>
          <p:nvSpPr>
            <p:cNvPr id="27" name="Rounded Rectangle 26"/>
            <p:cNvSpPr/>
            <p:nvPr/>
          </p:nvSpPr>
          <p:spPr>
            <a:xfrm>
              <a:off x="1483399" y="5194498"/>
              <a:ext cx="2668190" cy="117855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ja-JP" sz="2800" dirty="0" smtClean="0"/>
                <a:t>Compute</a:t>
              </a:r>
              <a:r>
                <a:rPr kumimoji="1" lang="en-US" altLang="ja-JP" sz="2800" dirty="0" smtClean="0"/>
                <a:t> 2</a:t>
              </a:r>
              <a:endParaRPr kumimoji="1" lang="ja-JP" altLang="en-US" sz="2800" dirty="0"/>
            </a:p>
          </p:txBody>
        </p:sp>
        <p:pic>
          <p:nvPicPr>
            <p:cNvPr id="28" name="Picture 27" descr="image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3694" y="5326578"/>
              <a:ext cx="587040" cy="9208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cxnSp>
        <p:nvCxnSpPr>
          <p:cNvPr id="32" name="Elbow Connector 31"/>
          <p:cNvCxnSpPr>
            <a:stCxn id="5" idx="2"/>
            <a:endCxn id="24" idx="0"/>
          </p:cNvCxnSpPr>
          <p:nvPr/>
        </p:nvCxnSpPr>
        <p:spPr>
          <a:xfrm rot="16200000" flipH="1">
            <a:off x="4056977" y="3811406"/>
            <a:ext cx="906977" cy="8394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5" idx="2"/>
            <a:endCxn id="27" idx="0"/>
          </p:cNvCxnSpPr>
          <p:nvPr/>
        </p:nvCxnSpPr>
        <p:spPr>
          <a:xfrm rot="16200000" flipH="1">
            <a:off x="5578059" y="2290325"/>
            <a:ext cx="906977" cy="312610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5" idx="2"/>
            <a:endCxn id="11" idx="0"/>
          </p:cNvCxnSpPr>
          <p:nvPr/>
        </p:nvCxnSpPr>
        <p:spPr>
          <a:xfrm rot="5400000">
            <a:off x="2568793" y="2407165"/>
            <a:ext cx="906977" cy="2892426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314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Results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r>
              <a:rPr kumimoji="1" lang="en-US" altLang="ja-JP" dirty="0" smtClean="0"/>
              <a:t>Default scheme</a:t>
            </a:r>
          </a:p>
          <a:p>
            <a:pPr lvl="1"/>
            <a:r>
              <a:rPr lang="en-US" altLang="ja-JP" dirty="0" smtClean="0"/>
              <a:t>2 templates file used</a:t>
            </a:r>
          </a:p>
          <a:p>
            <a:pPr lvl="1"/>
            <a:r>
              <a:rPr kumimoji="1" lang="en-US" altLang="ja-JP" dirty="0" smtClean="0"/>
              <a:t>3+</a:t>
            </a:r>
            <a:r>
              <a:rPr kumimoji="1" lang="en-US" altLang="ja-JP" i="1" dirty="0" smtClean="0"/>
              <a:t>n</a:t>
            </a:r>
            <a:r>
              <a:rPr kumimoji="1" lang="en-US" altLang="ja-JP" dirty="0" smtClean="0"/>
              <a:t> commands invoked</a:t>
            </a:r>
          </a:p>
          <a:p>
            <a:pPr lvl="2"/>
            <a:r>
              <a:rPr lang="en-US" altLang="ja-JP" i="1" dirty="0" smtClean="0"/>
              <a:t>n</a:t>
            </a:r>
            <a:r>
              <a:rPr lang="en-US" altLang="ja-JP" dirty="0" smtClean="0"/>
              <a:t> is a number of </a:t>
            </a:r>
            <a:r>
              <a:rPr lang="en-US" altLang="ja-JP" u="sng" dirty="0" smtClean="0"/>
              <a:t>compute</a:t>
            </a:r>
            <a:endParaRPr lang="en-US" altLang="ja-JP" dirty="0" smtClean="0"/>
          </a:p>
          <a:p>
            <a:endParaRPr lang="en-US" altLang="ja-JP" dirty="0"/>
          </a:p>
          <a:p>
            <a:endParaRPr lang="en-US" altLang="ja-JP" dirty="0" smtClean="0"/>
          </a:p>
          <a:p>
            <a:r>
              <a:rPr lang="en-US" altLang="ja-JP" dirty="0" smtClean="0"/>
              <a:t>VC Manager</a:t>
            </a:r>
          </a:p>
          <a:p>
            <a:pPr lvl="1"/>
            <a:r>
              <a:rPr lang="en-US" altLang="ja-JP" dirty="0" smtClean="0"/>
              <a:t>3 templates file used</a:t>
            </a:r>
          </a:p>
          <a:p>
            <a:pPr lvl="1"/>
            <a:r>
              <a:rPr lang="en-US" altLang="ja-JP" dirty="0" smtClean="0"/>
              <a:t>2 commands invoked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32435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Results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Although VC manager requires 1 more template, a number of commands used is a lot less than using default management scheme </a:t>
            </a:r>
            <a:r>
              <a:rPr kumimoji="1" lang="en-US" altLang="ja-JP" dirty="0" err="1" smtClean="0"/>
              <a:t>espescially</a:t>
            </a:r>
            <a:r>
              <a:rPr kumimoji="1" lang="en-US" altLang="ja-JP" dirty="0" smtClean="0"/>
              <a:t> at higher number of </a:t>
            </a:r>
            <a:r>
              <a:rPr kumimoji="1" lang="en-US" altLang="ja-JP" u="sng" dirty="0" smtClean="0"/>
              <a:t>compute</a:t>
            </a:r>
            <a:endParaRPr kumimoji="1" lang="ja-JP" altLang="en-US" u="sng" dirty="0"/>
          </a:p>
        </p:txBody>
      </p:sp>
    </p:spTree>
    <p:extLst>
      <p:ext uri="{BB962C8B-B14F-4D97-AF65-F5344CB8AC3E}">
        <p14:creationId xmlns:p14="http://schemas.microsoft.com/office/powerpoint/2010/main" val="1522686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Conclusion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“VC manager” is our approach to simplify virtual cluster management</a:t>
            </a:r>
          </a:p>
          <a:p>
            <a:r>
              <a:rPr lang="en-US" altLang="ja-JP" dirty="0" smtClean="0"/>
              <a:t>Hierarchical model offer flexibility we want for the manager</a:t>
            </a:r>
          </a:p>
          <a:p>
            <a:r>
              <a:rPr lang="en-US" altLang="ja-JP" dirty="0" smtClean="0"/>
              <a:t>Case study we did show that our approach is better the default management scheme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84318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I’d like </a:t>
            </a:r>
            <a:r>
              <a:rPr kumimoji="1" lang="en-US" altLang="ja-JP" dirty="0" smtClean="0"/>
              <a:t>to thank…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 smtClean="0"/>
              <a:t>ShimojoLab</a:t>
            </a:r>
            <a:endParaRPr kumimoji="1" lang="en-US" altLang="ja-JP" dirty="0" smtClean="0"/>
          </a:p>
          <a:p>
            <a:r>
              <a:rPr kumimoji="1" lang="en-US" altLang="ja-JP" dirty="0" smtClean="0"/>
              <a:t>Osaka </a:t>
            </a:r>
            <a:r>
              <a:rPr kumimoji="1" lang="en-US" altLang="ja-JP" dirty="0" smtClean="0"/>
              <a:t>University</a:t>
            </a:r>
          </a:p>
          <a:p>
            <a:r>
              <a:rPr lang="en-US" altLang="ja-JP" dirty="0" smtClean="0"/>
              <a:t>Japan Student Services Organization (JASSO</a:t>
            </a:r>
            <a:r>
              <a:rPr lang="en-US" altLang="ja-JP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2687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510541"/>
            <a:ext cx="7770813" cy="1048870"/>
          </a:xfrm>
        </p:spPr>
        <p:txBody>
          <a:bodyPr/>
          <a:lstStyle/>
          <a:p>
            <a:r>
              <a:rPr kumimoji="1" lang="en-US" altLang="ja-JP" dirty="0" smtClean="0"/>
              <a:t>Thank You Very Much!</a:t>
            </a:r>
            <a:endParaRPr kumimoji="1" lang="ja-JP" altLang="en-US" dirty="0"/>
          </a:p>
        </p:txBody>
      </p:sp>
      <p:pic>
        <p:nvPicPr>
          <p:cNvPr id="5" name="Picture Placeholder 4" descr="DSC_7457.JP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" r="2288"/>
          <a:stretch>
            <a:fillRect/>
          </a:stretch>
        </p:blipFill>
        <p:spPr>
          <a:xfrm>
            <a:off x="943666" y="534519"/>
            <a:ext cx="7256668" cy="5036982"/>
          </a:xfrm>
        </p:spPr>
      </p:pic>
    </p:spTree>
    <p:extLst>
      <p:ext uri="{BB962C8B-B14F-4D97-AF65-F5344CB8AC3E}">
        <p14:creationId xmlns:p14="http://schemas.microsoft.com/office/powerpoint/2010/main" val="423981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1. </a:t>
            </a:r>
            <a:r>
              <a:rPr kumimoji="1" lang="en-US" altLang="ja-JP" dirty="0" smtClean="0"/>
              <a:t>Introduction</a:t>
            </a:r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2344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Virtual Machine</a:t>
            </a:r>
            <a:endParaRPr kumimoji="1" lang="ja-JP" altLang="en-US" dirty="0"/>
          </a:p>
        </p:txBody>
      </p:sp>
      <p:sp>
        <p:nvSpPr>
          <p:cNvPr id="32" name="Rounded Rectangular Callout 31"/>
          <p:cNvSpPr/>
          <p:nvPr/>
        </p:nvSpPr>
        <p:spPr>
          <a:xfrm>
            <a:off x="3088640" y="2712720"/>
            <a:ext cx="5752026" cy="3017519"/>
          </a:xfrm>
          <a:prstGeom prst="wedgeRoundRectCallout">
            <a:avLst>
              <a:gd name="adj1" fmla="val -56288"/>
              <a:gd name="adj2" fmla="val -2181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6920220" y="1355995"/>
            <a:ext cx="0" cy="4770848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017003" y="1355995"/>
            <a:ext cx="0" cy="4783344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88825" y="6160863"/>
            <a:ext cx="34932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/>
              <a:t>Isolated Environment</a:t>
            </a:r>
            <a:endParaRPr kumimoji="1" lang="ja-JP" altLang="en-US" sz="2800" dirty="0"/>
          </a:p>
        </p:txBody>
      </p:sp>
      <p:pic>
        <p:nvPicPr>
          <p:cNvPr id="16" name="Picture 15" descr="U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887" y="1355995"/>
            <a:ext cx="758404" cy="758404"/>
          </a:xfrm>
          <a:prstGeom prst="rect">
            <a:avLst/>
          </a:prstGeom>
        </p:spPr>
      </p:pic>
      <p:pic>
        <p:nvPicPr>
          <p:cNvPr id="17" name="Picture 16" descr="U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498" y="1355995"/>
            <a:ext cx="758404" cy="758404"/>
          </a:xfrm>
          <a:prstGeom prst="rect">
            <a:avLst/>
          </a:prstGeom>
        </p:spPr>
      </p:pic>
      <p:pic>
        <p:nvPicPr>
          <p:cNvPr id="18" name="Picture 17" descr="Us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882" y="1355995"/>
            <a:ext cx="758404" cy="75840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3943571" y="211999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User</a:t>
            </a:r>
            <a:endParaRPr kumimoji="1" lang="ja-JP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764816" y="212164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User</a:t>
            </a:r>
            <a:endParaRPr kumimoji="1" lang="ja-JP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458923" y="211088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User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3275826" y="2489330"/>
            <a:ext cx="2260590" cy="4024416"/>
            <a:chOff x="3275826" y="2489330"/>
            <a:chExt cx="2260590" cy="4024416"/>
          </a:xfrm>
        </p:grpSpPr>
        <p:pic>
          <p:nvPicPr>
            <p:cNvPr id="3" name="Picture 2" descr="image_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5826" y="2489330"/>
              <a:ext cx="2260590" cy="3546024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sp>
          <p:nvSpPr>
            <p:cNvPr id="30" name="TextBox 29"/>
            <p:cNvSpPr txBox="1"/>
            <p:nvPr/>
          </p:nvSpPr>
          <p:spPr>
            <a:xfrm>
              <a:off x="3438225" y="6144414"/>
              <a:ext cx="1923912" cy="369332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kumimoji="1" lang="en-US" altLang="ja-JP" dirty="0" smtClean="0"/>
                <a:t>Physical Machine</a:t>
              </a:r>
              <a:endParaRPr kumimoji="1" lang="ja-JP" alt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536416" y="3325459"/>
            <a:ext cx="1102469" cy="2227858"/>
            <a:chOff x="5536416" y="3325459"/>
            <a:chExt cx="1102469" cy="2227858"/>
          </a:xfrm>
        </p:grpSpPr>
        <p:pic>
          <p:nvPicPr>
            <p:cNvPr id="7" name="Picture 6" descr="image_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6416" y="3325459"/>
              <a:ext cx="1102469" cy="172936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sp>
          <p:nvSpPr>
            <p:cNvPr id="25" name="TextBox 24"/>
            <p:cNvSpPr txBox="1"/>
            <p:nvPr/>
          </p:nvSpPr>
          <p:spPr>
            <a:xfrm>
              <a:off x="5812987" y="5183985"/>
              <a:ext cx="569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 smtClean="0"/>
                <a:t>VM</a:t>
              </a:r>
              <a:endParaRPr kumimoji="1" lang="ja-JP" altLang="en-US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230854" y="3325459"/>
            <a:ext cx="1102469" cy="2227858"/>
            <a:chOff x="7230854" y="3325459"/>
            <a:chExt cx="1102469" cy="2227858"/>
          </a:xfrm>
        </p:grpSpPr>
        <p:pic>
          <p:nvPicPr>
            <p:cNvPr id="5" name="Picture 4" descr="image_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0854" y="3325459"/>
              <a:ext cx="1102469" cy="172936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sp>
          <p:nvSpPr>
            <p:cNvPr id="26" name="TextBox 25"/>
            <p:cNvSpPr txBox="1"/>
            <p:nvPr/>
          </p:nvSpPr>
          <p:spPr>
            <a:xfrm>
              <a:off x="7497302" y="5183985"/>
              <a:ext cx="569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 smtClean="0"/>
                <a:t>VM</a:t>
              </a:r>
              <a:endParaRPr kumimoji="1" lang="ja-JP" alt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659631" y="3325459"/>
            <a:ext cx="1102469" cy="2260124"/>
            <a:chOff x="3659631" y="3325459"/>
            <a:chExt cx="1102469" cy="2260124"/>
          </a:xfrm>
        </p:grpSpPr>
        <p:pic>
          <p:nvPicPr>
            <p:cNvPr id="8" name="Picture 7" descr="image_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9631" y="3325459"/>
              <a:ext cx="1102469" cy="172936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sp>
          <p:nvSpPr>
            <p:cNvPr id="24" name="TextBox 23"/>
            <p:cNvSpPr txBox="1"/>
            <p:nvPr/>
          </p:nvSpPr>
          <p:spPr>
            <a:xfrm>
              <a:off x="3922047" y="5216251"/>
              <a:ext cx="569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 smtClean="0"/>
                <a:t>VM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28682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238E-6 -3.49236E-6 L -0.31303 -3.4923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15" grpId="0"/>
      <p:bldP spid="21" grpId="0"/>
      <p:bldP spid="22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Virtual Infrastructure</a:t>
            </a:r>
            <a:endParaRPr kumimoji="1" lang="ja-JP" alt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475831" y="5092084"/>
            <a:ext cx="8224967" cy="1504940"/>
            <a:chOff x="475831" y="5092084"/>
            <a:chExt cx="8224967" cy="1504940"/>
          </a:xfrm>
        </p:grpSpPr>
        <p:sp>
          <p:nvSpPr>
            <p:cNvPr id="3" name="Rounded Rectangle 2"/>
            <p:cNvSpPr/>
            <p:nvPr/>
          </p:nvSpPr>
          <p:spPr>
            <a:xfrm>
              <a:off x="475831" y="5092084"/>
              <a:ext cx="8224967" cy="150494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22" name="Picture 21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7824" y="533422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26" name="Picture 25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38840" y="533422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27" name="Picture 26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7366" y="533788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28" name="Picture 27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6653" y="533422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29" name="Picture 28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5300" y="533788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30" name="Picture 29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74197" y="533422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pic>
          <p:nvPicPr>
            <p:cNvPr id="31" name="Picture 30" descr="image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63191" y="5334226"/>
              <a:ext cx="728948" cy="114344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</p:grpSp>
      <p:grpSp>
        <p:nvGrpSpPr>
          <p:cNvPr id="33" name="Group 32"/>
          <p:cNvGrpSpPr/>
          <p:nvPr/>
        </p:nvGrpSpPr>
        <p:grpSpPr>
          <a:xfrm>
            <a:off x="418187" y="5092084"/>
            <a:ext cx="3493174" cy="1504940"/>
            <a:chOff x="418187" y="5092084"/>
            <a:chExt cx="3493174" cy="1504940"/>
          </a:xfrm>
        </p:grpSpPr>
        <p:sp>
          <p:nvSpPr>
            <p:cNvPr id="25" name="Rounded Rectangular Callout 24"/>
            <p:cNvSpPr/>
            <p:nvPr/>
          </p:nvSpPr>
          <p:spPr>
            <a:xfrm>
              <a:off x="1605280" y="5092084"/>
              <a:ext cx="2306081" cy="1504940"/>
            </a:xfrm>
            <a:prstGeom prst="wedgeRoundRectCallout">
              <a:avLst>
                <a:gd name="adj1" fmla="val -58282"/>
                <a:gd name="adj2" fmla="val -22564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418187" y="5092084"/>
              <a:ext cx="3139742" cy="1504940"/>
              <a:chOff x="418187" y="5092084"/>
              <a:chExt cx="3139742" cy="1504940"/>
            </a:xfrm>
          </p:grpSpPr>
          <p:pic>
            <p:nvPicPr>
              <p:cNvPr id="4" name="Picture 3" descr="image_2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8187" y="5092084"/>
                <a:ext cx="959399" cy="1504940"/>
              </a:xfrm>
              <a:prstGeom prst="rect">
                <a:avLst/>
              </a:prstGeom>
            </p:spPr>
          </p:pic>
          <p:grpSp>
            <p:nvGrpSpPr>
              <p:cNvPr id="11" name="Group 10"/>
              <p:cNvGrpSpPr/>
              <p:nvPr/>
            </p:nvGrpSpPr>
            <p:grpSpPr>
              <a:xfrm>
                <a:off x="1935703" y="5262553"/>
                <a:ext cx="1622226" cy="1143448"/>
                <a:chOff x="1935703" y="5262553"/>
                <a:chExt cx="1622226" cy="1143448"/>
              </a:xfrm>
            </p:grpSpPr>
            <p:pic>
              <p:nvPicPr>
                <p:cNvPr id="5" name="Picture 4" descr="image_2.pn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35703" y="5262553"/>
                  <a:ext cx="728948" cy="1143448"/>
                </a:xfrm>
                <a:prstGeom prst="rect">
                  <a:avLst/>
                </a:prstGeom>
              </p:spPr>
            </p:pic>
            <p:pic>
              <p:nvPicPr>
                <p:cNvPr id="6" name="Picture 5" descr="image_2.pn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828981" y="5262553"/>
                  <a:ext cx="728948" cy="1143448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34" name="Group 33"/>
          <p:cNvGrpSpPr/>
          <p:nvPr/>
        </p:nvGrpSpPr>
        <p:grpSpPr>
          <a:xfrm>
            <a:off x="4315901" y="5092084"/>
            <a:ext cx="4384897" cy="1504940"/>
            <a:chOff x="4315901" y="5092084"/>
            <a:chExt cx="4384897" cy="1504940"/>
          </a:xfrm>
        </p:grpSpPr>
        <p:sp>
          <p:nvSpPr>
            <p:cNvPr id="32" name="Rounded Rectangular Callout 31"/>
            <p:cNvSpPr/>
            <p:nvPr/>
          </p:nvSpPr>
          <p:spPr>
            <a:xfrm>
              <a:off x="5598160" y="5092084"/>
              <a:ext cx="3102638" cy="1504940"/>
            </a:xfrm>
            <a:prstGeom prst="wedgeRoundRectCallout">
              <a:avLst>
                <a:gd name="adj1" fmla="val -57588"/>
                <a:gd name="adj2" fmla="val -22564"/>
                <a:gd name="adj3" fmla="val 16667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4315901" y="5092084"/>
              <a:ext cx="4140712" cy="1504940"/>
              <a:chOff x="4315901" y="5092084"/>
              <a:chExt cx="4140712" cy="1504940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5824100" y="5262553"/>
                <a:ext cx="2632513" cy="1143448"/>
                <a:chOff x="5824100" y="5262553"/>
                <a:chExt cx="2632513" cy="1143448"/>
              </a:xfrm>
            </p:grpSpPr>
            <p:pic>
              <p:nvPicPr>
                <p:cNvPr id="7" name="Picture 6" descr="image_2.pn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19323" y="5262553"/>
                  <a:ext cx="728948" cy="1143448"/>
                </a:xfrm>
                <a:prstGeom prst="rect">
                  <a:avLst/>
                </a:prstGeom>
              </p:spPr>
            </p:pic>
            <p:pic>
              <p:nvPicPr>
                <p:cNvPr id="8" name="Picture 7" descr="image_2.pn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27665" y="5262553"/>
                  <a:ext cx="728948" cy="1143448"/>
                </a:xfrm>
                <a:prstGeom prst="rect">
                  <a:avLst/>
                </a:prstGeom>
              </p:spPr>
            </p:pic>
            <p:pic>
              <p:nvPicPr>
                <p:cNvPr id="12" name="Picture 11" descr="image_2.png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24100" y="5262553"/>
                  <a:ext cx="728948" cy="1143448"/>
                </a:xfrm>
                <a:prstGeom prst="rect">
                  <a:avLst/>
                </a:prstGeom>
              </p:spPr>
            </p:pic>
          </p:grpSp>
          <p:pic>
            <p:nvPicPr>
              <p:cNvPr id="13" name="Picture 12" descr="image_2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315901" y="5092084"/>
                <a:ext cx="959399" cy="1504940"/>
              </a:xfrm>
              <a:prstGeom prst="rect">
                <a:avLst/>
              </a:prstGeom>
            </p:spPr>
          </p:pic>
        </p:grpSp>
      </p:grpSp>
      <p:grpSp>
        <p:nvGrpSpPr>
          <p:cNvPr id="36" name="Group 35"/>
          <p:cNvGrpSpPr/>
          <p:nvPr/>
        </p:nvGrpSpPr>
        <p:grpSpPr>
          <a:xfrm>
            <a:off x="452201" y="3476084"/>
            <a:ext cx="8320878" cy="1366758"/>
            <a:chOff x="452201" y="3476084"/>
            <a:chExt cx="8320878" cy="1366758"/>
          </a:xfrm>
        </p:grpSpPr>
        <p:sp>
          <p:nvSpPr>
            <p:cNvPr id="14" name="Rounded Rectangle 13"/>
            <p:cNvSpPr/>
            <p:nvPr/>
          </p:nvSpPr>
          <p:spPr>
            <a:xfrm>
              <a:off x="452201" y="3476084"/>
              <a:ext cx="8320878" cy="1366758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4000" dirty="0" smtClean="0"/>
                <a:t>Virtual Infrastructure</a:t>
              </a:r>
              <a:endParaRPr kumimoji="1" lang="ja-JP" altLang="en-US" sz="4000" dirty="0"/>
            </a:p>
          </p:txBody>
        </p:sp>
        <p:pic>
          <p:nvPicPr>
            <p:cNvPr id="16" name="Picture 15" descr="gears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3145" y="3615066"/>
              <a:ext cx="1249039" cy="1116085"/>
            </a:xfrm>
            <a:prstGeom prst="rect">
              <a:avLst/>
            </a:prstGeom>
          </p:spPr>
        </p:pic>
      </p:grpSp>
      <p:pic>
        <p:nvPicPr>
          <p:cNvPr id="18" name="Picture 17" descr="Administrato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361" y="1955690"/>
            <a:ext cx="1225931" cy="1225931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5275300" y="238399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Administrator</a:t>
            </a:r>
          </a:p>
        </p:txBody>
      </p:sp>
      <p:cxnSp>
        <p:nvCxnSpPr>
          <p:cNvPr id="21" name="Straight Arrow Connector 20"/>
          <p:cNvCxnSpPr>
            <a:stCxn id="18" idx="2"/>
            <a:endCxn id="4" idx="0"/>
          </p:cNvCxnSpPr>
          <p:nvPr/>
        </p:nvCxnSpPr>
        <p:spPr>
          <a:xfrm flipH="1">
            <a:off x="897887" y="3181621"/>
            <a:ext cx="3626440" cy="19104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8" idx="2"/>
            <a:endCxn id="13" idx="0"/>
          </p:cNvCxnSpPr>
          <p:nvPr/>
        </p:nvCxnSpPr>
        <p:spPr>
          <a:xfrm>
            <a:off x="4524327" y="3181621"/>
            <a:ext cx="271274" cy="19104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823838" y="3766653"/>
            <a:ext cx="39203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/>
              <a:t>Manually configure/manage</a:t>
            </a:r>
          </a:p>
          <a:p>
            <a:r>
              <a:rPr lang="en-US" altLang="ja-JP" sz="2400" dirty="0"/>
              <a:t>e</a:t>
            </a:r>
            <a:r>
              <a:rPr kumimoji="1" lang="en-US" altLang="ja-JP" sz="2400" dirty="0" smtClean="0"/>
              <a:t>ach </a:t>
            </a:r>
            <a:r>
              <a:rPr lang="en-US" altLang="ja-JP" sz="2400" dirty="0"/>
              <a:t>p</a:t>
            </a:r>
            <a:r>
              <a:rPr kumimoji="1" lang="en-US" altLang="ja-JP" sz="2400" dirty="0" smtClean="0"/>
              <a:t>hysical </a:t>
            </a:r>
            <a:r>
              <a:rPr lang="en-US" altLang="ja-JP" sz="2400" dirty="0"/>
              <a:t>m</a:t>
            </a:r>
            <a:r>
              <a:rPr kumimoji="1" lang="en-US" altLang="ja-JP" sz="2400" dirty="0" smtClean="0"/>
              <a:t>achine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28976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5" grpId="0"/>
      <p:bldP spid="3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Virtual Cluster</a:t>
            </a:r>
            <a:endParaRPr kumimoji="1" lang="ja-JP" alt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452200" y="1268057"/>
            <a:ext cx="8320878" cy="695062"/>
            <a:chOff x="452201" y="1963119"/>
            <a:chExt cx="8320878" cy="695062"/>
          </a:xfrm>
        </p:grpSpPr>
        <p:sp>
          <p:nvSpPr>
            <p:cNvPr id="4" name="Rounded Rectangle 3"/>
            <p:cNvSpPr/>
            <p:nvPr/>
          </p:nvSpPr>
          <p:spPr>
            <a:xfrm>
              <a:off x="452201" y="1963119"/>
              <a:ext cx="8320878" cy="695062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3200" dirty="0" smtClean="0"/>
                <a:t>Virtual Infrastructure</a:t>
              </a:r>
              <a:endParaRPr kumimoji="1" lang="ja-JP" altLang="en-US" sz="3200" dirty="0"/>
            </a:p>
          </p:txBody>
        </p:sp>
        <p:pic>
          <p:nvPicPr>
            <p:cNvPr id="5" name="Picture 4" descr="gears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31884" y="2027912"/>
              <a:ext cx="681262" cy="608745"/>
            </a:xfrm>
            <a:prstGeom prst="rect">
              <a:avLst/>
            </a:prstGeom>
          </p:spPr>
        </p:pic>
      </p:grpSp>
      <p:sp>
        <p:nvSpPr>
          <p:cNvPr id="7" name="Rounded Rectangle 6"/>
          <p:cNvSpPr/>
          <p:nvPr/>
        </p:nvSpPr>
        <p:spPr>
          <a:xfrm>
            <a:off x="452200" y="2163136"/>
            <a:ext cx="8320877" cy="38204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3142619" y="2324562"/>
            <a:ext cx="5058326" cy="3346941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r"/>
            <a:r>
              <a:rPr kumimoji="1" lang="en-US" altLang="ja-JP" sz="3200" dirty="0" smtClean="0"/>
              <a:t>Virtual Cluster</a:t>
            </a:r>
            <a:endParaRPr kumimoji="1" lang="ja-JP" altLang="en-US" sz="3200" dirty="0"/>
          </a:p>
        </p:txBody>
      </p:sp>
      <p:pic>
        <p:nvPicPr>
          <p:cNvPr id="9" name="Picture 8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661" y="2442944"/>
            <a:ext cx="766326" cy="12020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</p:pic>
      <p:pic>
        <p:nvPicPr>
          <p:cNvPr id="10" name="Picture 9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9618" y="2442944"/>
            <a:ext cx="766326" cy="12020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</p:pic>
      <p:pic>
        <p:nvPicPr>
          <p:cNvPr id="11" name="Picture 10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416" y="2442944"/>
            <a:ext cx="777744" cy="121999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</p:pic>
      <p:pic>
        <p:nvPicPr>
          <p:cNvPr id="14" name="Picture 13" descr="image_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4824" y="4313993"/>
            <a:ext cx="766326" cy="12020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</p:pic>
      <p:grpSp>
        <p:nvGrpSpPr>
          <p:cNvPr id="38" name="Group 37"/>
          <p:cNvGrpSpPr/>
          <p:nvPr/>
        </p:nvGrpSpPr>
        <p:grpSpPr>
          <a:xfrm>
            <a:off x="3974824" y="3645023"/>
            <a:ext cx="3217958" cy="668971"/>
            <a:chOff x="3974824" y="3645023"/>
            <a:chExt cx="3217958" cy="668971"/>
          </a:xfrm>
        </p:grpSpPr>
        <p:cxnSp>
          <p:nvCxnSpPr>
            <p:cNvPr id="16" name="Elbow Connector 15"/>
            <p:cNvCxnSpPr>
              <a:stCxn id="9" idx="2"/>
              <a:endCxn id="14" idx="0"/>
            </p:cNvCxnSpPr>
            <p:nvPr/>
          </p:nvCxnSpPr>
          <p:spPr>
            <a:xfrm rot="16200000" flipH="1">
              <a:off x="3831921" y="3787926"/>
              <a:ext cx="668969" cy="383163"/>
            </a:xfrm>
            <a:prstGeom prst="bentConnector3">
              <a:avLst/>
            </a:prstGeom>
            <a:ln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0" name="Elbow Connector 19"/>
            <p:cNvCxnSpPr>
              <a:stCxn id="11" idx="2"/>
              <a:endCxn id="14" idx="0"/>
            </p:cNvCxnSpPr>
            <p:nvPr/>
          </p:nvCxnSpPr>
          <p:spPr>
            <a:xfrm rot="5400000">
              <a:off x="4665109" y="3355814"/>
              <a:ext cx="651058" cy="1265301"/>
            </a:xfrm>
            <a:prstGeom prst="bentConnector3">
              <a:avLst>
                <a:gd name="adj1" fmla="val 48347"/>
              </a:avLst>
            </a:prstGeom>
            <a:ln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4" name="Elbow Connector 33"/>
            <p:cNvCxnSpPr>
              <a:stCxn id="10" idx="2"/>
              <a:endCxn id="14" idx="0"/>
            </p:cNvCxnSpPr>
            <p:nvPr/>
          </p:nvCxnSpPr>
          <p:spPr>
            <a:xfrm rot="5400000">
              <a:off x="5440900" y="2562111"/>
              <a:ext cx="668969" cy="2834794"/>
            </a:xfrm>
            <a:prstGeom prst="bentConnector3">
              <a:avLst>
                <a:gd name="adj1" fmla="val 51608"/>
              </a:avLst>
            </a:prstGeom>
            <a:ln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cxnSp>
        <p:nvCxnSpPr>
          <p:cNvPr id="40" name="Straight Connector 39"/>
          <p:cNvCxnSpPr/>
          <p:nvPr/>
        </p:nvCxnSpPr>
        <p:spPr>
          <a:xfrm flipV="1">
            <a:off x="2604499" y="2044755"/>
            <a:ext cx="0" cy="4326271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Us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205" y="5805927"/>
            <a:ext cx="912167" cy="912167"/>
          </a:xfrm>
          <a:prstGeom prst="rect">
            <a:avLst/>
          </a:prstGeom>
        </p:spPr>
      </p:pic>
      <p:pic>
        <p:nvPicPr>
          <p:cNvPr id="43" name="Picture 42" descr="Us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390" y="5816689"/>
            <a:ext cx="912167" cy="912167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1262231" y="3488579"/>
            <a:ext cx="766326" cy="1691307"/>
            <a:chOff x="1262231" y="3488579"/>
            <a:chExt cx="766326" cy="1691307"/>
          </a:xfrm>
        </p:grpSpPr>
        <p:pic>
          <p:nvPicPr>
            <p:cNvPr id="13" name="Picture 12" descr="image_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2231" y="3488579"/>
              <a:ext cx="766326" cy="120208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pic>
        <p:sp>
          <p:nvSpPr>
            <p:cNvPr id="44" name="TextBox 43"/>
            <p:cNvSpPr txBox="1"/>
            <p:nvPr/>
          </p:nvSpPr>
          <p:spPr>
            <a:xfrm>
              <a:off x="1317977" y="4810554"/>
              <a:ext cx="569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 smtClean="0"/>
                <a:t>VM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50405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Problems</a:t>
            </a:r>
            <a:endParaRPr kumimoji="1" lang="ja-JP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Virtual Infrastructure allows creation/management of each virtual machine as a single unit</a:t>
            </a:r>
          </a:p>
          <a:p>
            <a:pPr lvl="1"/>
            <a:r>
              <a:rPr lang="en-US" altLang="ja-JP" dirty="0" smtClean="0"/>
              <a:t>Deploying a set of virtual machines and link them together to make a virtual cluster need to be done manually</a:t>
            </a:r>
          </a:p>
          <a:p>
            <a:r>
              <a:rPr lang="en-US" altLang="ja-JP" dirty="0" smtClean="0"/>
              <a:t>VM in a </a:t>
            </a:r>
            <a:r>
              <a:rPr lang="en-US" altLang="ja-JP" dirty="0" smtClean="0"/>
              <a:t>VC could </a:t>
            </a:r>
            <a:r>
              <a:rPr lang="en-US" altLang="ja-JP" dirty="0" smtClean="0"/>
              <a:t>span into thousands of machines</a:t>
            </a:r>
          </a:p>
          <a:p>
            <a:pPr lvl="1"/>
            <a:r>
              <a:rPr lang="en-US" altLang="ja-JP" dirty="0" smtClean="0"/>
              <a:t>Manually </a:t>
            </a:r>
            <a:r>
              <a:rPr lang="en-US" altLang="ja-JP" dirty="0" smtClean="0"/>
              <a:t>maintaining </a:t>
            </a:r>
            <a:r>
              <a:rPr lang="en-US" altLang="ja-JP" dirty="0" smtClean="0"/>
              <a:t>each VM manually is a tedious tasks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82377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2. Virtual Cluster Manager</a:t>
            </a:r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57875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Virtual Cluster Manager</a:t>
            </a:r>
            <a:endParaRPr kumimoji="1" lang="ja-JP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85800" y="2209800"/>
            <a:ext cx="7770813" cy="4161226"/>
          </a:xfrm>
        </p:spPr>
        <p:txBody>
          <a:bodyPr>
            <a:normAutofit/>
          </a:bodyPr>
          <a:lstStyle/>
          <a:p>
            <a:r>
              <a:rPr kumimoji="1" lang="en-US" altLang="ja-JP" dirty="0" smtClean="0"/>
              <a:t>A utility for </a:t>
            </a:r>
            <a:r>
              <a:rPr lang="en-US" altLang="ja-JP" dirty="0" smtClean="0"/>
              <a:t>virtual cluster management</a:t>
            </a:r>
          </a:p>
          <a:p>
            <a:pPr lvl="1"/>
            <a:r>
              <a:rPr kumimoji="1" lang="en-US" altLang="ja-JP" dirty="0" smtClean="0"/>
              <a:t>Single point of operation for deployment, stop/suspension, deletion and monitoring VC</a:t>
            </a:r>
          </a:p>
          <a:p>
            <a:r>
              <a:rPr lang="en-US" altLang="ja-JP" dirty="0" smtClean="0"/>
              <a:t>Work in coordination with existing virtual infrastructure management scheme</a:t>
            </a:r>
          </a:p>
          <a:p>
            <a:r>
              <a:rPr lang="en-US" altLang="ja-JP" dirty="0"/>
              <a:t>Flexible </a:t>
            </a:r>
            <a:r>
              <a:rPr lang="en-US" altLang="ja-JP" dirty="0" smtClean="0"/>
              <a:t>enough to manage different kind of VC</a:t>
            </a:r>
          </a:p>
          <a:p>
            <a:pPr lvl="1"/>
            <a:r>
              <a:rPr kumimoji="1" lang="en-US" altLang="ja-JP" dirty="0" smtClean="0"/>
              <a:t>Understand complex relationship of VM within a VC</a:t>
            </a:r>
          </a:p>
          <a:p>
            <a:pPr lvl="1"/>
            <a:r>
              <a:rPr lang="en-US" altLang="ja-JP" dirty="0" smtClean="0"/>
              <a:t>Allow micro-management of components in VC if needed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16190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959</TotalTime>
  <Words>968</Words>
  <Application>Microsoft Macintosh PowerPoint</Application>
  <PresentationFormat>On-screen Show (4:3)</PresentationFormat>
  <Paragraphs>169</Paragraphs>
  <Slides>25</Slides>
  <Notes>14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Folio</vt:lpstr>
      <vt:lpstr>A Virtual Cluster Manager using a Hierarchical Model for Cloud Infrastructure</vt:lpstr>
      <vt:lpstr>Outline</vt:lpstr>
      <vt:lpstr>1. Introduction</vt:lpstr>
      <vt:lpstr>Virtual Machine</vt:lpstr>
      <vt:lpstr>Virtual Infrastructure</vt:lpstr>
      <vt:lpstr>Virtual Cluster</vt:lpstr>
      <vt:lpstr>Problems</vt:lpstr>
      <vt:lpstr>2. Virtual Cluster Manager</vt:lpstr>
      <vt:lpstr>Virtual Cluster Manager</vt:lpstr>
      <vt:lpstr>Layer of Abstraction</vt:lpstr>
      <vt:lpstr>VC Hierarchical Model</vt:lpstr>
      <vt:lpstr>1. Structural Hierarchy</vt:lpstr>
      <vt:lpstr>2. Dependency Hierarchy</vt:lpstr>
      <vt:lpstr>Example VC</vt:lpstr>
      <vt:lpstr>Example VC</vt:lpstr>
      <vt:lpstr>Example VC</vt:lpstr>
      <vt:lpstr>3. Evaluation</vt:lpstr>
      <vt:lpstr>Case Study</vt:lpstr>
      <vt:lpstr>Ease of Use</vt:lpstr>
      <vt:lpstr>Example VC</vt:lpstr>
      <vt:lpstr>Results</vt:lpstr>
      <vt:lpstr>Results</vt:lpstr>
      <vt:lpstr>Conclusion</vt:lpstr>
      <vt:lpstr>I’d like to thank…</vt:lpstr>
      <vt:lpstr>Thank You Very Much!</vt:lpstr>
    </vt:vector>
  </TitlesOfParts>
  <Company>Kasetsart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Virtual Cluster Manager using a Hierarchical Model for Cloud Infrastructure</dc:title>
  <dc:creator>Pongsakorn U-chupala</dc:creator>
  <cp:lastModifiedBy>Pongsakorn U-chupala</cp:lastModifiedBy>
  <cp:revision>49</cp:revision>
  <dcterms:created xsi:type="dcterms:W3CDTF">2012-01-16T05:23:35Z</dcterms:created>
  <dcterms:modified xsi:type="dcterms:W3CDTF">2012-01-17T10:50:23Z</dcterms:modified>
</cp:coreProperties>
</file>

<file path=docProps/thumbnail.jpeg>
</file>